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0607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3362"/>
          <a:stretch/>
        </p:blipFill>
        <p:spPr>
          <a:xfrm>
            <a:off x="0" y="2646100"/>
            <a:ext cx="2812951" cy="2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935" y="2646105"/>
            <a:ext cx="2812940" cy="21401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8825"/>
            <a:ext cx="321600" cy="3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2812950" y="48825"/>
            <a:ext cx="321600" cy="3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72125" y="2574675"/>
            <a:ext cx="321600" cy="3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2812950" y="2574675"/>
            <a:ext cx="321600" cy="3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</a:t>
            </a:r>
            <a:endParaRPr b="1"/>
          </a:p>
        </p:txBody>
      </p:sp>
      <p:sp>
        <p:nvSpPr>
          <p:cNvPr id="61" name="Google Shape;61;p13"/>
          <p:cNvSpPr/>
          <p:nvPr/>
        </p:nvSpPr>
        <p:spPr>
          <a:xfrm>
            <a:off x="241275" y="2937850"/>
            <a:ext cx="152400" cy="1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