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2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943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41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008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279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028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415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18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86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3A22-21E6-4794-AD3D-A0F044D61BBA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CDE9-238E-4E7A-814E-5507D9F18B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82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D" sz="8000" b="1" dirty="0" err="1" smtClean="0"/>
              <a:t>Contoh</a:t>
            </a:r>
            <a:r>
              <a:rPr lang="en-ID" sz="8000" b="1" dirty="0" smtClean="0"/>
              <a:t> </a:t>
            </a:r>
            <a:r>
              <a:rPr lang="en-ID" sz="8000" b="1" dirty="0" err="1" smtClean="0"/>
              <a:t>Soal</a:t>
            </a:r>
            <a:r>
              <a:rPr lang="en-ID" sz="8000" b="1" dirty="0"/>
              <a:t> </a:t>
            </a:r>
            <a:r>
              <a:rPr lang="en-ID" sz="8000" b="1" dirty="0" smtClean="0"/>
              <a:t/>
            </a:r>
            <a:br>
              <a:rPr lang="en-ID" sz="8000" b="1" dirty="0" smtClean="0"/>
            </a:br>
            <a:r>
              <a:rPr lang="en-ID" sz="8000" b="1" dirty="0" smtClean="0"/>
              <a:t>“Cost Management”</a:t>
            </a:r>
            <a:endParaRPr lang="en-ID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sz="2800" dirty="0" err="1" smtClean="0"/>
              <a:t>Manajemen</a:t>
            </a:r>
            <a:r>
              <a:rPr lang="en-ID" sz="2800" dirty="0" smtClean="0"/>
              <a:t> </a:t>
            </a:r>
            <a:r>
              <a:rPr lang="en-ID" sz="2800" dirty="0" err="1" smtClean="0"/>
              <a:t>Proyek</a:t>
            </a:r>
            <a:r>
              <a:rPr lang="en-ID" sz="2800" dirty="0" smtClean="0"/>
              <a:t> </a:t>
            </a:r>
            <a:r>
              <a:rPr lang="en-ID" sz="2800" dirty="0" err="1" smtClean="0"/>
              <a:t>Teknologi</a:t>
            </a:r>
            <a:r>
              <a:rPr lang="en-ID" sz="2800" dirty="0" smtClean="0"/>
              <a:t> </a:t>
            </a:r>
            <a:r>
              <a:rPr lang="en-ID" sz="2800" dirty="0" err="1" smtClean="0"/>
              <a:t>Informasi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1586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38" t="23820" r="24666" b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19" t="27174" r="20349" b="22515"/>
          <a:stretch/>
        </p:blipFill>
        <p:spPr>
          <a:xfrm>
            <a:off x="352697" y="-1"/>
            <a:ext cx="11471320" cy="65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19" t="28664" r="20348" b="15807"/>
          <a:stretch/>
        </p:blipFill>
        <p:spPr>
          <a:xfrm>
            <a:off x="248193" y="104502"/>
            <a:ext cx="11616517" cy="64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7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793" t="43758" r="5290" b="8167"/>
          <a:stretch/>
        </p:blipFill>
        <p:spPr>
          <a:xfrm>
            <a:off x="313508" y="274319"/>
            <a:ext cx="11659717" cy="62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5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81" t="24379" r="35911" b="14131"/>
          <a:stretch/>
        </p:blipFill>
        <p:spPr>
          <a:xfrm>
            <a:off x="143691" y="129191"/>
            <a:ext cx="6818812" cy="6663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2503" y="300072"/>
            <a:ext cx="4741817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 3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grafik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nalisislah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ke-3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manakah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dianggap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manakah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dianggap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berisiko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Jelaskan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berikan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perhitungan</a:t>
            </a: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Contoh Soal  “Cost Management”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2022-09-30T00:21:47Z</dcterms:created>
  <dcterms:modified xsi:type="dcterms:W3CDTF">2022-09-30T00:25:22Z</dcterms:modified>
</cp:coreProperties>
</file>