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BEKING\Downloads\employee_data%20Hari%20(1)%20(1)%20(6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Hari (1) (1) (6).xlsx]Sheet1!PivotTable1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</a:p>
        </c:rich>
      </c:tx>
      <c:layout>
        <c:manualLayout>
          <c:xMode val="edge"/>
          <c:yMode val="edge"/>
          <c:x val="0.193069983597594"/>
          <c:y val="0.17565335643950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Hari (1) (1) (6).xlsx]Sheet1'!$B$3:$B$4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17</c:v>
                </c:pt>
                <c:pt idx="4">
                  <c:v>22</c:v>
                </c:pt>
                <c:pt idx="5">
                  <c:v>30</c:v>
                </c:pt>
                <c:pt idx="6">
                  <c:v>26</c:v>
                </c:pt>
                <c:pt idx="7">
                  <c:v>27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Hari (1) (1) (6).xlsx]Sheet1'!$C$3:$C$4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(6).xlsx]Sheet1'!$C$5:$C$15</c:f>
              <c:numCache>
                <c:formatCode>General</c:formatCode>
                <c:ptCount val="10"/>
                <c:pt idx="0">
                  <c:v>36</c:v>
                </c:pt>
                <c:pt idx="1">
                  <c:v>47</c:v>
                </c:pt>
                <c:pt idx="2">
                  <c:v>42</c:v>
                </c:pt>
                <c:pt idx="3">
                  <c:v>40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Hari (1) (1) (6).xlsx]Sheet1'!$D$3:$D$4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(6).xlsx]Sheet1'!$D$5:$D$15</c:f>
              <c:numCache>
                <c:formatCode>General</c:formatCode>
                <c:ptCount val="10"/>
                <c:pt idx="0">
                  <c:v>85</c:v>
                </c:pt>
                <c:pt idx="1">
                  <c:v>66</c:v>
                </c:pt>
                <c:pt idx="2">
                  <c:v>78</c:v>
                </c:pt>
                <c:pt idx="3">
                  <c:v>93</c:v>
                </c:pt>
                <c:pt idx="4">
                  <c:v>77</c:v>
                </c:pt>
                <c:pt idx="5">
                  <c:v>70</c:v>
                </c:pt>
                <c:pt idx="6">
                  <c:v>75</c:v>
                </c:pt>
                <c:pt idx="7">
                  <c:v>83</c:v>
                </c:pt>
                <c:pt idx="8">
                  <c:v>72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Hari (1) (1) (6).xlsx]Sheet1'!$E$3:$E$4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(6).xlsx]Sheet1'!$E$5:$E$15</c:f>
              <c:numCache>
                <c:formatCode>General</c:formatCode>
                <c:ptCount val="10"/>
                <c:pt idx="0">
                  <c:v>17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35580832"/>
        <c:axId val="235581216"/>
      </c:barChart>
      <c:catAx>
        <c:axId val="2355808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581216"/>
        <c:crosses val="autoZero"/>
        <c:auto val="1"/>
        <c:lblAlgn val="ctr"/>
        <c:lblOffset val="100"/>
        <c:noMultiLvlLbl val="0"/>
      </c:catAx>
      <c:valAx>
        <c:axId val="23558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58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07927829414999"/>
          <c:y val="0.111493969972926"/>
          <c:w val="0.21118097320940399"/>
          <c:h val="0.6704405611617030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7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8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1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9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38250" y="5095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330918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: </a:t>
            </a:r>
            <a:r>
              <a:rPr lang="en-US" sz="2400" dirty="0" smtClean="0"/>
              <a:t>C. GIDEON THOMAS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 </a:t>
            </a:r>
            <a:r>
              <a:rPr lang="en-US" sz="2400" b="1" smtClean="0"/>
              <a:t>: </a:t>
            </a:r>
            <a:r>
              <a:rPr lang="en-US" sz="2400" smtClean="0"/>
              <a:t>312208090</a:t>
            </a:r>
            <a:endParaRPr lang="en-US" sz="2400" dirty="0"/>
          </a:p>
          <a:p>
            <a:r>
              <a:rPr lang="en-US" sz="2400" b="1" dirty="0" smtClean="0"/>
              <a:t>DEPARTMENT : </a:t>
            </a:r>
            <a:r>
              <a:rPr lang="en-US" sz="2400" dirty="0" smtClean="0"/>
              <a:t>B.COM ACCOUNTING AND FINANCE</a:t>
            </a:r>
            <a:endParaRPr lang="en-US" sz="2400" dirty="0"/>
          </a:p>
          <a:p>
            <a:r>
              <a:rPr lang="en-US" sz="2400" b="1" dirty="0" smtClean="0"/>
              <a:t>COLLEGE : </a:t>
            </a:r>
            <a:r>
              <a:rPr lang="en-US" sz="2400" dirty="0" smtClean="0"/>
              <a:t>SIR THEAGARAYA COLLEGE</a:t>
            </a:r>
            <a:endParaRPr lang="en-US" sz="2400" dirty="0"/>
          </a:p>
          <a:p>
            <a:r>
              <a:rPr lang="en-US" sz="2400" dirty="0"/>
              <a:t>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2228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66875" y="1524000"/>
            <a:ext cx="30507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Data Collection :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Start Date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Exit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Performance Level 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High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Low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Very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Data Collection 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Full- Time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Contract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Part – Time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Temporary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</a:t>
            </a:r>
          </a:p>
          <a:p>
            <a:r>
              <a:rPr lang="en-IN" dirty="0" smtClean="0"/>
              <a:t>                  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838200" y="2275840"/>
          <a:ext cx="6569075" cy="3246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901" y="2057400"/>
            <a:ext cx="98414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Employee </a:t>
            </a:r>
            <a:r>
              <a:rPr lang="en-US" dirty="0"/>
              <a:t>performance analysis is a vital tool for driving organizational success by aligning </a:t>
            </a:r>
            <a:endParaRPr lang="en-US" dirty="0" smtClean="0"/>
          </a:p>
          <a:p>
            <a:r>
              <a:rPr lang="en-US" dirty="0" smtClean="0"/>
              <a:t> individual </a:t>
            </a:r>
            <a:r>
              <a:rPr lang="en-US" dirty="0"/>
              <a:t>efforts with broader business goals. It enables informed decision-making </a:t>
            </a:r>
            <a:r>
              <a:rPr lang="en-US" dirty="0" smtClean="0"/>
              <a:t>across</a:t>
            </a:r>
          </a:p>
          <a:p>
            <a:r>
              <a:rPr lang="en-US" dirty="0" smtClean="0"/>
              <a:t> </a:t>
            </a:r>
            <a:r>
              <a:rPr lang="en-US" dirty="0"/>
              <a:t>various departments, from HR to senior leadership, by providing insights into productivity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skill gaps, and areas for improvement. Through regular and thoughtful analysis, </a:t>
            </a:r>
            <a:r>
              <a:rPr lang="en-US" dirty="0" smtClean="0"/>
              <a:t>organizations</a:t>
            </a:r>
          </a:p>
          <a:p>
            <a:r>
              <a:rPr lang="en-US" dirty="0" smtClean="0"/>
              <a:t> </a:t>
            </a:r>
            <a:r>
              <a:rPr lang="en-US" dirty="0"/>
              <a:t>can foster a culture of continuous improvement, ensuring that employees receive the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 </a:t>
            </a:r>
            <a:r>
              <a:rPr lang="en-US" dirty="0"/>
              <a:t>and feedback needed to grow. Additionally, performance data helps in identifying top </a:t>
            </a:r>
            <a:r>
              <a:rPr lang="en-US" dirty="0" smtClean="0"/>
              <a:t>performers</a:t>
            </a:r>
          </a:p>
          <a:p>
            <a:r>
              <a:rPr lang="en-US" dirty="0" smtClean="0"/>
              <a:t> </a:t>
            </a:r>
            <a:r>
              <a:rPr lang="en-US" dirty="0"/>
              <a:t>and underperformers, facilitating fair compensation and career development. Ultimately, employee </a:t>
            </a:r>
            <a:endParaRPr lang="en-US" dirty="0" smtClean="0"/>
          </a:p>
          <a:p>
            <a:r>
              <a:rPr lang="en-US" dirty="0" smtClean="0"/>
              <a:t> performance </a:t>
            </a:r>
            <a:r>
              <a:rPr lang="en-US" dirty="0"/>
              <a:t>analysis contributes to a motivated, well-managed workforce, enhancing overall business </a:t>
            </a:r>
            <a:endParaRPr lang="en-US" dirty="0" smtClean="0"/>
          </a:p>
          <a:p>
            <a:r>
              <a:rPr lang="en-US" dirty="0" smtClean="0"/>
              <a:t> performance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89551" y="76078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463715" y="303182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225772"/>
            <a:ext cx="8969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Be </a:t>
            </a:r>
            <a:r>
              <a:rPr lang="en-US" dirty="0"/>
              <a:t>Specific and Clear</a:t>
            </a:r>
            <a:r>
              <a:rPr lang="en-US" dirty="0" smtClean="0"/>
              <a:t>:   </a:t>
            </a:r>
            <a:r>
              <a:rPr lang="en-US" dirty="0"/>
              <a:t>- </a:t>
            </a:r>
            <a:r>
              <a:rPr lang="en-US" dirty="0" smtClean="0"/>
              <a:t>Identify </a:t>
            </a:r>
            <a:r>
              <a:rPr lang="en-US" dirty="0"/>
              <a:t>the Issue</a:t>
            </a:r>
            <a:r>
              <a:rPr lang="en-US" dirty="0" smtClean="0"/>
              <a:t>: </a:t>
            </a:r>
            <a:r>
              <a:rPr lang="en-US" dirty="0"/>
              <a:t>Clearly define the specific problem with </a:t>
            </a:r>
            <a:endParaRPr lang="en-US" dirty="0" smtClean="0"/>
          </a:p>
          <a:p>
            <a:r>
              <a:rPr lang="en-US" dirty="0" smtClean="0"/>
              <a:t>      the </a:t>
            </a:r>
            <a:r>
              <a:rPr lang="en-US" dirty="0"/>
              <a:t>current performance analysis process. For example, "The </a:t>
            </a:r>
            <a:r>
              <a:rPr lang="en-US" dirty="0" smtClean="0"/>
              <a:t>current performance                                                    evaluation system </a:t>
            </a:r>
            <a:r>
              <a:rPr lang="en-US" dirty="0"/>
              <a:t>fails to accurately capture employee productivity and growth potential</a:t>
            </a:r>
            <a:r>
              <a:rPr lang="en-US" dirty="0" smtClean="0"/>
              <a:t>.“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Contextualize the Problem</a:t>
            </a:r>
            <a:r>
              <a:rPr lang="en-US" dirty="0" smtClean="0"/>
              <a:t>:  </a:t>
            </a:r>
            <a:r>
              <a:rPr lang="en-US" dirty="0"/>
              <a:t>- </a:t>
            </a:r>
            <a:r>
              <a:rPr lang="en-US" dirty="0" smtClean="0"/>
              <a:t>Background </a:t>
            </a:r>
            <a:r>
              <a:rPr lang="en-US" dirty="0"/>
              <a:t>Information</a:t>
            </a:r>
            <a:r>
              <a:rPr lang="en-US" dirty="0" smtClean="0"/>
              <a:t>: </a:t>
            </a:r>
            <a:r>
              <a:rPr lang="en-US" dirty="0"/>
              <a:t>Provide context about the organization's current situation, including existing methods for performance evaluation.   - </a:t>
            </a:r>
            <a:r>
              <a:rPr lang="en-US" dirty="0" smtClean="0"/>
              <a:t>Why </a:t>
            </a:r>
            <a:r>
              <a:rPr lang="en-US" dirty="0"/>
              <a:t>It Matters</a:t>
            </a:r>
            <a:r>
              <a:rPr lang="en-US" dirty="0" smtClean="0"/>
              <a:t>: </a:t>
            </a:r>
            <a:r>
              <a:rPr lang="en-US" dirty="0"/>
              <a:t>Explain the significance of the issue. How does it impact the organization? For instance, "This gap in accurate performance analysis leads to ineffective training programs and misaligned goals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019299"/>
            <a:ext cx="10129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Project Objectives</a:t>
            </a:r>
            <a:r>
              <a:rPr lang="en-US" dirty="0" smtClean="0"/>
              <a:t>:- Develop </a:t>
            </a:r>
            <a:r>
              <a:rPr lang="en-US" dirty="0"/>
              <a:t>a Comprehensive Performance Framework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Design </a:t>
            </a:r>
            <a:r>
              <a:rPr lang="en-US" dirty="0"/>
              <a:t>and implement a robust performance evaluation system that integrates </a:t>
            </a:r>
            <a:r>
              <a:rPr lang="en-US" dirty="0" smtClean="0"/>
              <a:t>quantitative</a:t>
            </a:r>
          </a:p>
          <a:p>
            <a:r>
              <a:rPr lang="en-US" dirty="0" smtClean="0"/>
              <a:t>      metrics </a:t>
            </a:r>
            <a:r>
              <a:rPr lang="en-US" dirty="0"/>
              <a:t>(e.g., KPIs, productivity data) with qualitative inputs (e.g., peer reviews, self-assessments).-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en-US" dirty="0" smtClean="0"/>
              <a:t>  Improve </a:t>
            </a:r>
            <a:r>
              <a:rPr lang="en-US" dirty="0"/>
              <a:t>Accuracy of Performance Insights</a:t>
            </a:r>
            <a:r>
              <a:rPr lang="en-US" dirty="0" smtClean="0"/>
              <a:t>: </a:t>
            </a:r>
            <a:r>
              <a:rPr lang="en-US" dirty="0"/>
              <a:t>Utilize advanced data analytics to accurately assess </a:t>
            </a:r>
            <a:endParaRPr lang="en-US" dirty="0" smtClean="0"/>
          </a:p>
          <a:p>
            <a:r>
              <a:rPr lang="en-US" dirty="0" smtClean="0"/>
              <a:t>      employee </a:t>
            </a:r>
            <a:r>
              <a:rPr lang="en-US" dirty="0"/>
              <a:t>performance, identify high and low performers, and understand the factors </a:t>
            </a:r>
            <a:r>
              <a:rPr lang="en-US" dirty="0" smtClean="0"/>
              <a:t>influencing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performance </a:t>
            </a:r>
            <a:r>
              <a:rPr lang="en-US" b="1" dirty="0"/>
              <a:t>variations</a:t>
            </a:r>
            <a:r>
              <a:rPr lang="en-US" dirty="0"/>
              <a:t>.- </a:t>
            </a:r>
            <a:r>
              <a:rPr lang="en-US" dirty="0" smtClean="0"/>
              <a:t>Align </a:t>
            </a:r>
            <a:r>
              <a:rPr lang="en-US" dirty="0"/>
              <a:t>Employee Development with Organizational </a:t>
            </a:r>
            <a:r>
              <a:rPr lang="en-US" dirty="0" err="1" smtClean="0"/>
              <a:t>Goals:Use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insights</a:t>
            </a:r>
          </a:p>
          <a:p>
            <a:r>
              <a:rPr lang="en-US" dirty="0" smtClean="0"/>
              <a:t>      </a:t>
            </a:r>
            <a:r>
              <a:rPr lang="en-US" dirty="0"/>
              <a:t>gained to tailor employee training and development programs, ensuring they are aligned with </a:t>
            </a:r>
            <a:r>
              <a:rPr lang="en-US" dirty="0" smtClean="0"/>
              <a:t>both</a:t>
            </a:r>
          </a:p>
          <a:p>
            <a:r>
              <a:rPr lang="en-US" dirty="0" smtClean="0"/>
              <a:t>      individual </a:t>
            </a:r>
            <a:r>
              <a:rPr lang="en-US" dirty="0"/>
              <a:t>career paths and the organization's strategic objectives.-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Enhance </a:t>
            </a:r>
            <a:r>
              <a:rPr lang="en-US" b="1" dirty="0"/>
              <a:t>Employee Engagement and Retention</a:t>
            </a:r>
            <a:r>
              <a:rPr lang="en-US" dirty="0" smtClean="0"/>
              <a:t>: </a:t>
            </a:r>
            <a:r>
              <a:rPr lang="en-US" dirty="0"/>
              <a:t>Provide meaningful and timely feedback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      </a:t>
            </a:r>
            <a:r>
              <a:rPr lang="en-US" dirty="0"/>
              <a:t>employees to boost morale, engagement, and reduce turnover rates.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057400"/>
            <a:ext cx="9642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Human </a:t>
            </a:r>
            <a:r>
              <a:rPr lang="en-US" b="1" dirty="0"/>
              <a:t>Resources (HR</a:t>
            </a:r>
            <a:r>
              <a:rPr lang="en-US" b="1" dirty="0" smtClean="0"/>
              <a:t>): </a:t>
            </a:r>
            <a:r>
              <a:rPr lang="en-US" dirty="0"/>
              <a:t>Uses the analysis for talent management, promotions,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identifying training needs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Managers </a:t>
            </a:r>
            <a:r>
              <a:rPr lang="en-US" b="1" dirty="0"/>
              <a:t>and Team Leaders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Leverage the data to provide feedback, improve team performance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and manage goal achievement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Executives </a:t>
            </a:r>
            <a:r>
              <a:rPr lang="en-US" b="1" dirty="0"/>
              <a:t>and Senior Leadership</a:t>
            </a:r>
            <a:r>
              <a:rPr lang="en-US" b="1" dirty="0" smtClean="0"/>
              <a:t>: </a:t>
            </a:r>
            <a:r>
              <a:rPr lang="en-US" dirty="0"/>
              <a:t>Focus on aligning employee performance with organizational </a:t>
            </a:r>
            <a:endParaRPr lang="en-US" dirty="0" smtClean="0"/>
          </a:p>
          <a:p>
            <a:r>
              <a:rPr lang="en-US" dirty="0" smtClean="0"/>
              <a:t>goals </a:t>
            </a:r>
            <a:r>
              <a:rPr lang="en-US" dirty="0"/>
              <a:t>and making strategic decisions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Employees: </a:t>
            </a:r>
            <a:r>
              <a:rPr lang="en-US" dirty="0" smtClean="0"/>
              <a:t>Utilize </a:t>
            </a:r>
            <a:r>
              <a:rPr lang="en-US" dirty="0"/>
              <a:t>performance analysis to understand their strengths, receive feedback, and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personal development goals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0193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519114" y="2160485"/>
            <a:ext cx="4939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Conditional Formatting: Missing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Filter: Remove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Formula : Performance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Pivot: Summary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Graph: Data visualization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800" y="1981200"/>
            <a:ext cx="36054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Employee - </a:t>
            </a:r>
            <a:r>
              <a:rPr lang="en-IN" sz="2800" dirty="0" err="1" smtClean="0"/>
              <a:t>Kaggle</a:t>
            </a:r>
            <a:endParaRPr lang="en-IN" sz="2800" dirty="0" smtClean="0"/>
          </a:p>
          <a:p>
            <a:r>
              <a:rPr lang="en-IN" sz="2800" dirty="0" smtClean="0"/>
              <a:t>26 - Features</a:t>
            </a:r>
          </a:p>
          <a:p>
            <a:r>
              <a:rPr lang="en-IN" sz="2800" dirty="0" smtClean="0"/>
              <a:t>9 - Features</a:t>
            </a:r>
          </a:p>
          <a:p>
            <a:r>
              <a:rPr lang="en-IN" sz="2800" dirty="0" err="1" smtClean="0"/>
              <a:t>Emp</a:t>
            </a:r>
            <a:r>
              <a:rPr lang="en-IN" sz="2800" dirty="0" smtClean="0"/>
              <a:t> Id - </a:t>
            </a:r>
            <a:r>
              <a:rPr lang="en-IN" sz="2800" dirty="0" err="1" smtClean="0"/>
              <a:t>Num</a:t>
            </a:r>
            <a:endParaRPr lang="en-IN" sz="2800" dirty="0" smtClean="0"/>
          </a:p>
          <a:p>
            <a:r>
              <a:rPr lang="en-IN" sz="2800" dirty="0" smtClean="0"/>
              <a:t>Name -Text</a:t>
            </a:r>
          </a:p>
          <a:p>
            <a:r>
              <a:rPr lang="en-IN" sz="2800" dirty="0" err="1" smtClean="0"/>
              <a:t>Emp</a:t>
            </a:r>
            <a:r>
              <a:rPr lang="en-IN" sz="2800" dirty="0"/>
              <a:t> -</a:t>
            </a:r>
            <a:r>
              <a:rPr lang="en-IN" sz="2800" dirty="0" smtClean="0"/>
              <a:t> Type</a:t>
            </a:r>
          </a:p>
          <a:p>
            <a:r>
              <a:rPr lang="en-IN" sz="2800" dirty="0" smtClean="0"/>
              <a:t>Performance - Level</a:t>
            </a:r>
          </a:p>
          <a:p>
            <a:r>
              <a:rPr lang="en-IN" sz="2800" dirty="0" smtClean="0"/>
              <a:t>Gender - Male Female</a:t>
            </a:r>
          </a:p>
          <a:p>
            <a:r>
              <a:rPr lang="en-IN" sz="2800" dirty="0" smtClean="0"/>
              <a:t>Employee Rating - </a:t>
            </a:r>
            <a:r>
              <a:rPr lang="en-IN" sz="2800" dirty="0" err="1" smtClean="0"/>
              <a:t>Num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6799" y="62824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089197"/>
            <a:ext cx="661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Performance Level = </a:t>
            </a:r>
            <a:r>
              <a:rPr lang="en-IN" sz="2400" dirty="0" smtClean="0"/>
              <a:t>IFS(Z8&gt;=5,”VERYHIGH”,Z8&gt;=4, </a:t>
            </a:r>
          </a:p>
          <a:p>
            <a:r>
              <a:rPr lang="en-IN" sz="2400" dirty="0" smtClean="0"/>
              <a:t>“high”, Z8&gt;=3, “MED”,TRUE,”LOW”)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647</Words>
  <Application>Microsoft Office PowerPoint</Application>
  <PresentationFormat>Widescreen</PresentationFormat>
  <Paragraphs>106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Spidy</cp:lastModifiedBy>
  <cp:revision>26</cp:revision>
  <dcterms:created xsi:type="dcterms:W3CDTF">2024-03-29T15:07:00Z</dcterms:created>
  <dcterms:modified xsi:type="dcterms:W3CDTF">2024-09-10T11:48:20Z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20813C978D024CFFA66639CB48F8739D_13</vt:lpwstr>
  </property>
  <property fmtid="{D5CDD505-2E9C-101B-9397-08002B2CF9AE}" pid="5" name="KSOProductBuildVer">
    <vt:lpwstr>1033-12.2.0.17562</vt:lpwstr>
  </property>
</Properties>
</file>