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7" r:id="rId3"/>
    <p:sldId id="264" r:id="rId4"/>
    <p:sldId id="2561" r:id="rId5"/>
    <p:sldId id="2559" r:id="rId6"/>
    <p:sldId id="2558" r:id="rId7"/>
    <p:sldId id="279" r:id="rId8"/>
    <p:sldId id="271" r:id="rId9"/>
    <p:sldId id="272" r:id="rId10"/>
  </p:sldIdLst>
  <p:sldSz cx="9144000" cy="5143500" type="screen16x9"/>
  <p:notesSz cx="6858000" cy="9144000"/>
  <p:embeddedFontLst>
    <p:embeddedFont>
      <p:font typeface="Arial Rounded MT Bold" panose="020F0704030504030204" pitchFamily="34" charset="0"/>
      <p:regular r:id="rId12"/>
    </p:embeddedFont>
    <p:embeddedFont>
      <p:font typeface="Avenir Next LT Pro Demi" panose="020B0704020202020204" pitchFamily="34" charset="0"/>
      <p:regular r:id="rId13"/>
      <p:bold r:id="rId14"/>
      <p:italic r:id="rId15"/>
      <p:boldItalic r:id="rId16"/>
    </p:embeddedFont>
    <p:embeddedFont>
      <p:font typeface="Bebas Neue" panose="020B0606020202050201" pitchFamily="34" charset="0"/>
      <p:regular r:id="rId17"/>
    </p:embeddedFont>
    <p:embeddedFont>
      <p:font typeface="Fredoka One" panose="02000000000000000000" pitchFamily="2" charset="0"/>
      <p:regular r:id="rId18"/>
    </p:embeddedFont>
    <p:embeddedFont>
      <p:font typeface="Lato" panose="020F0502020204030203" pitchFamily="34" charset="0"/>
      <p:regular r:id="rId19"/>
      <p:bold r:id="rId20"/>
      <p:italic r:id="rId21"/>
      <p:boldItalic r:id="rId22"/>
    </p:embeddedFont>
    <p:embeddedFont>
      <p:font typeface="Palanquin Dark"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3D005B-1D85-4674-8FAF-0986A8DC3F95}">
  <a:tblStyle styleId="{B63D005B-1D85-4674-8FAF-0986A8DC3F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93" d="100"/>
          <a:sy n="93" d="100"/>
        </p:scale>
        <p:origin x="868" y="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2f231c4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2f231c4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7a3f08b83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g107a3f08b83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7a3f08b83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7a3f08b8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7a3f08b83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7a3f08b8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09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07a3f08b83_6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0" name="Google Shape;690;g107a3f08b83_6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770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07d5aedd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107d5aedd0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077fbf512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077fbf512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07a3f08b83_5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07a3f08b83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40994" y="-2741244"/>
            <a:ext cx="10625988" cy="10625988"/>
            <a:chOff x="-740994" y="-2741244"/>
            <a:chExt cx="10625988" cy="10625988"/>
          </a:xfrm>
        </p:grpSpPr>
        <p:grpSp>
          <p:nvGrpSpPr>
            <p:cNvPr id="10" name="Google Shape;10;p2"/>
            <p:cNvGrpSpPr/>
            <p:nvPr/>
          </p:nvGrpSpPr>
          <p:grpSpPr>
            <a:xfrm>
              <a:off x="-78450" y="2008500"/>
              <a:ext cx="9300900" cy="1126500"/>
              <a:chOff x="-99300" y="2008500"/>
              <a:chExt cx="9300900" cy="1126500"/>
            </a:xfrm>
          </p:grpSpPr>
          <p:sp>
            <p:nvSpPr>
              <p:cNvPr id="11" name="Google Shape;11;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rot="1800013">
              <a:off x="-1161967" y="1877267"/>
              <a:ext cx="11467935" cy="1388965"/>
              <a:chOff x="-99300" y="2008500"/>
              <a:chExt cx="9300900" cy="1126500"/>
            </a:xfrm>
          </p:grpSpPr>
          <p:sp>
            <p:nvSpPr>
              <p:cNvPr id="14" name="Google Shape;14;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1800013" flipH="1">
              <a:off x="-1161967" y="1877267"/>
              <a:ext cx="11467935" cy="1388965"/>
              <a:chOff x="-99300" y="2008500"/>
              <a:chExt cx="9300900" cy="1126500"/>
            </a:xfrm>
          </p:grpSpPr>
          <p:sp>
            <p:nvSpPr>
              <p:cNvPr id="17" name="Google Shape;17;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3599987">
              <a:off x="-1161967" y="1877267"/>
              <a:ext cx="11467935" cy="1388965"/>
              <a:chOff x="-99300" y="2008500"/>
              <a:chExt cx="9300900" cy="1126500"/>
            </a:xfrm>
          </p:grpSpPr>
          <p:sp>
            <p:nvSpPr>
              <p:cNvPr id="20" name="Google Shape;20;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3599987" flipH="1">
              <a:off x="-1161967" y="1877267"/>
              <a:ext cx="11467935" cy="1388965"/>
              <a:chOff x="-99300" y="2008500"/>
              <a:chExt cx="9300900" cy="1126500"/>
            </a:xfrm>
          </p:grpSpPr>
          <p:sp>
            <p:nvSpPr>
              <p:cNvPr id="23" name="Google Shape;23;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5400000">
              <a:off x="-78450" y="2008500"/>
              <a:ext cx="9300900" cy="1126500"/>
              <a:chOff x="-99300" y="2008500"/>
              <a:chExt cx="9300900" cy="1126500"/>
            </a:xfrm>
          </p:grpSpPr>
          <p:sp>
            <p:nvSpPr>
              <p:cNvPr id="26" name="Google Shape;26;p2"/>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 name="Google Shape;28;p2"/>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29" name="Google Shape;29;p2"/>
          <p:cNvSpPr txBox="1">
            <a:spLocks noGrp="1"/>
          </p:cNvSpPr>
          <p:nvPr>
            <p:ph type="ctrTitle"/>
          </p:nvPr>
        </p:nvSpPr>
        <p:spPr>
          <a:xfrm>
            <a:off x="1299750" y="1334031"/>
            <a:ext cx="6544500" cy="1727400"/>
          </a:xfrm>
          <a:prstGeom prst="rect">
            <a:avLst/>
          </a:prstGeom>
          <a:effectLst>
            <a:outerShdw dist="76200" dir="2040000" algn="bl" rotWithShape="0">
              <a:schemeClr val="dk1"/>
            </a:outerShdw>
          </a:effectLst>
        </p:spPr>
        <p:txBody>
          <a:bodyPr spcFirstLastPara="1" wrap="square" lIns="91425" tIns="91425" rIns="91425" bIns="91425" anchor="ctr" anchorCtr="0">
            <a:noAutofit/>
          </a:bodyPr>
          <a:lstStyle>
            <a:lvl1pPr lvl="0" algn="ctr" rtl="0">
              <a:lnSpc>
                <a:spcPct val="80000"/>
              </a:lnSpc>
              <a:spcBef>
                <a:spcPts val="0"/>
              </a:spcBef>
              <a:spcAft>
                <a:spcPts val="0"/>
              </a:spcAft>
              <a:buSzPts val="10000"/>
              <a:buNone/>
              <a:defRPr sz="10000"/>
            </a:lvl1pPr>
            <a:lvl2pPr lvl="1" rtl="0">
              <a:spcBef>
                <a:spcPts val="0"/>
              </a:spcBef>
              <a:spcAft>
                <a:spcPts val="0"/>
              </a:spcAft>
              <a:buSzPts val="10000"/>
              <a:buNone/>
              <a:defRPr sz="10000"/>
            </a:lvl2pPr>
            <a:lvl3pPr lvl="2" rtl="0">
              <a:spcBef>
                <a:spcPts val="0"/>
              </a:spcBef>
              <a:spcAft>
                <a:spcPts val="0"/>
              </a:spcAft>
              <a:buSzPts val="10000"/>
              <a:buNone/>
              <a:defRPr sz="10000"/>
            </a:lvl3pPr>
            <a:lvl4pPr lvl="3" rtl="0">
              <a:spcBef>
                <a:spcPts val="0"/>
              </a:spcBef>
              <a:spcAft>
                <a:spcPts val="0"/>
              </a:spcAft>
              <a:buSzPts val="10000"/>
              <a:buNone/>
              <a:defRPr sz="10000"/>
            </a:lvl4pPr>
            <a:lvl5pPr lvl="4" rtl="0">
              <a:spcBef>
                <a:spcPts val="0"/>
              </a:spcBef>
              <a:spcAft>
                <a:spcPts val="0"/>
              </a:spcAft>
              <a:buSzPts val="10000"/>
              <a:buNone/>
              <a:defRPr sz="10000"/>
            </a:lvl5pPr>
            <a:lvl6pPr lvl="5" rtl="0">
              <a:spcBef>
                <a:spcPts val="0"/>
              </a:spcBef>
              <a:spcAft>
                <a:spcPts val="0"/>
              </a:spcAft>
              <a:buSzPts val="10000"/>
              <a:buNone/>
              <a:defRPr sz="10000"/>
            </a:lvl6pPr>
            <a:lvl7pPr lvl="6" rtl="0">
              <a:spcBef>
                <a:spcPts val="0"/>
              </a:spcBef>
              <a:spcAft>
                <a:spcPts val="0"/>
              </a:spcAft>
              <a:buSzPts val="10000"/>
              <a:buNone/>
              <a:defRPr sz="10000"/>
            </a:lvl7pPr>
            <a:lvl8pPr lvl="7" rtl="0">
              <a:spcBef>
                <a:spcPts val="0"/>
              </a:spcBef>
              <a:spcAft>
                <a:spcPts val="0"/>
              </a:spcAft>
              <a:buSzPts val="10000"/>
              <a:buNone/>
              <a:defRPr sz="10000"/>
            </a:lvl8pPr>
            <a:lvl9pPr lvl="8" rtl="0">
              <a:spcBef>
                <a:spcPts val="0"/>
              </a:spcBef>
              <a:spcAft>
                <a:spcPts val="0"/>
              </a:spcAft>
              <a:buSzPts val="10000"/>
              <a:buNone/>
              <a:defRPr sz="10000"/>
            </a:lvl9pPr>
          </a:lstStyle>
          <a:p>
            <a:endParaRPr/>
          </a:p>
        </p:txBody>
      </p:sp>
      <p:sp>
        <p:nvSpPr>
          <p:cNvPr id="30" name="Google Shape;30;p2"/>
          <p:cNvSpPr txBox="1">
            <a:spLocks noGrp="1"/>
          </p:cNvSpPr>
          <p:nvPr>
            <p:ph type="subTitle" idx="1"/>
          </p:nvPr>
        </p:nvSpPr>
        <p:spPr>
          <a:xfrm>
            <a:off x="2198400" y="3337569"/>
            <a:ext cx="4747200" cy="335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grpSp>
        <p:nvGrpSpPr>
          <p:cNvPr id="98" name="Google Shape;98;p11"/>
          <p:cNvGrpSpPr/>
          <p:nvPr/>
        </p:nvGrpSpPr>
        <p:grpSpPr>
          <a:xfrm>
            <a:off x="-740994" y="-2741244"/>
            <a:ext cx="10625988" cy="10625988"/>
            <a:chOff x="-740994" y="-2741244"/>
            <a:chExt cx="10625988" cy="10625988"/>
          </a:xfrm>
        </p:grpSpPr>
        <p:grpSp>
          <p:nvGrpSpPr>
            <p:cNvPr id="99" name="Google Shape;99;p11"/>
            <p:cNvGrpSpPr/>
            <p:nvPr/>
          </p:nvGrpSpPr>
          <p:grpSpPr>
            <a:xfrm>
              <a:off x="-78450" y="2008500"/>
              <a:ext cx="9300900" cy="1126500"/>
              <a:chOff x="-99300" y="2008500"/>
              <a:chExt cx="9300900" cy="1126500"/>
            </a:xfrm>
          </p:grpSpPr>
          <p:sp>
            <p:nvSpPr>
              <p:cNvPr id="100" name="Google Shape;100;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1"/>
            <p:cNvGrpSpPr/>
            <p:nvPr/>
          </p:nvGrpSpPr>
          <p:grpSpPr>
            <a:xfrm rot="1800013">
              <a:off x="-1161967" y="1877267"/>
              <a:ext cx="11467935" cy="1388965"/>
              <a:chOff x="-99300" y="2008500"/>
              <a:chExt cx="9300900" cy="1126500"/>
            </a:xfrm>
          </p:grpSpPr>
          <p:sp>
            <p:nvSpPr>
              <p:cNvPr id="103" name="Google Shape;103;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1"/>
            <p:cNvGrpSpPr/>
            <p:nvPr/>
          </p:nvGrpSpPr>
          <p:grpSpPr>
            <a:xfrm rot="-1800013" flipH="1">
              <a:off x="-1161967" y="1877267"/>
              <a:ext cx="11467935" cy="1388965"/>
              <a:chOff x="-99300" y="2008500"/>
              <a:chExt cx="9300900" cy="1126500"/>
            </a:xfrm>
          </p:grpSpPr>
          <p:sp>
            <p:nvSpPr>
              <p:cNvPr id="106" name="Google Shape;106;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1"/>
            <p:cNvGrpSpPr/>
            <p:nvPr/>
          </p:nvGrpSpPr>
          <p:grpSpPr>
            <a:xfrm rot="3599987">
              <a:off x="-1161967" y="1877267"/>
              <a:ext cx="11467935" cy="1388965"/>
              <a:chOff x="-99300" y="2008500"/>
              <a:chExt cx="9300900" cy="1126500"/>
            </a:xfrm>
          </p:grpSpPr>
          <p:sp>
            <p:nvSpPr>
              <p:cNvPr id="109" name="Google Shape;109;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1"/>
            <p:cNvGrpSpPr/>
            <p:nvPr/>
          </p:nvGrpSpPr>
          <p:grpSpPr>
            <a:xfrm rot="-3599987" flipH="1">
              <a:off x="-1161967" y="1877267"/>
              <a:ext cx="11467935" cy="1388965"/>
              <a:chOff x="-99300" y="2008500"/>
              <a:chExt cx="9300900" cy="1126500"/>
            </a:xfrm>
          </p:grpSpPr>
          <p:sp>
            <p:nvSpPr>
              <p:cNvPr id="112" name="Google Shape;112;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1"/>
            <p:cNvGrpSpPr/>
            <p:nvPr/>
          </p:nvGrpSpPr>
          <p:grpSpPr>
            <a:xfrm rot="-5400000">
              <a:off x="-78450" y="2008500"/>
              <a:ext cx="9300900" cy="1126500"/>
              <a:chOff x="-99300" y="2008500"/>
              <a:chExt cx="9300900" cy="1126500"/>
            </a:xfrm>
          </p:grpSpPr>
          <p:sp>
            <p:nvSpPr>
              <p:cNvPr id="115" name="Google Shape;115;p1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7" name="Google Shape;117;p11"/>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118" name="Google Shape;118;p11"/>
          <p:cNvSpPr txBox="1">
            <a:spLocks noGrp="1"/>
          </p:cNvSpPr>
          <p:nvPr>
            <p:ph type="title" hasCustomPrompt="1"/>
          </p:nvPr>
        </p:nvSpPr>
        <p:spPr>
          <a:xfrm>
            <a:off x="1468050" y="1593440"/>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10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19" name="Google Shape;119;p11"/>
          <p:cNvSpPr txBox="1">
            <a:spLocks noGrp="1"/>
          </p:cNvSpPr>
          <p:nvPr>
            <p:ph type="subTitle" idx="1"/>
          </p:nvPr>
        </p:nvSpPr>
        <p:spPr>
          <a:xfrm flipH="1">
            <a:off x="1865700" y="3046960"/>
            <a:ext cx="54126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1"/>
        <p:cNvGrpSpPr/>
        <p:nvPr/>
      </p:nvGrpSpPr>
      <p:grpSpPr>
        <a:xfrm>
          <a:off x="0" y="0"/>
          <a:ext cx="0" cy="0"/>
          <a:chOff x="0" y="0"/>
          <a:chExt cx="0" cy="0"/>
        </a:xfrm>
      </p:grpSpPr>
      <p:sp>
        <p:nvSpPr>
          <p:cNvPr id="122" name="Google Shape;122;p13"/>
          <p:cNvSpPr/>
          <p:nvPr/>
        </p:nvSpPr>
        <p:spPr>
          <a:xfrm rot="-5400000">
            <a:off x="1974175" y="-2031700"/>
            <a:ext cx="5181000" cy="9179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a:spLocks noGrp="1"/>
          </p:cNvSpPr>
          <p:nvPr>
            <p:ph type="title" hasCustomPrompt="1"/>
          </p:nvPr>
        </p:nvSpPr>
        <p:spPr>
          <a:xfrm>
            <a:off x="1428795" y="1261174"/>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4" name="Google Shape;124;p13"/>
          <p:cNvSpPr txBox="1">
            <a:spLocks noGrp="1"/>
          </p:cNvSpPr>
          <p:nvPr>
            <p:ph type="subTitle" idx="1"/>
          </p:nvPr>
        </p:nvSpPr>
        <p:spPr>
          <a:xfrm>
            <a:off x="727845" y="1874295"/>
            <a:ext cx="2287800" cy="3714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None/>
              <a:defRPr sz="2600">
                <a:latin typeface="Bebas Neue"/>
                <a:ea typeface="Bebas Neue"/>
                <a:cs typeface="Bebas Neue"/>
                <a:sym typeface="Bebas Neue"/>
              </a:defRPr>
            </a:lvl1pPr>
            <a:lvl2pPr lvl="1">
              <a:lnSpc>
                <a:spcPct val="100000"/>
              </a:lnSpc>
              <a:spcBef>
                <a:spcPts val="0"/>
              </a:spcBef>
              <a:spcAft>
                <a:spcPts val="0"/>
              </a:spcAft>
              <a:buNone/>
              <a:defRPr sz="2600">
                <a:latin typeface="Bebas Neue"/>
                <a:ea typeface="Bebas Neue"/>
                <a:cs typeface="Bebas Neue"/>
                <a:sym typeface="Bebas Neue"/>
              </a:defRPr>
            </a:lvl2pPr>
            <a:lvl3pPr lvl="2">
              <a:lnSpc>
                <a:spcPct val="100000"/>
              </a:lnSpc>
              <a:spcBef>
                <a:spcPts val="0"/>
              </a:spcBef>
              <a:spcAft>
                <a:spcPts val="0"/>
              </a:spcAft>
              <a:buNone/>
              <a:defRPr sz="2600">
                <a:latin typeface="Bebas Neue"/>
                <a:ea typeface="Bebas Neue"/>
                <a:cs typeface="Bebas Neue"/>
                <a:sym typeface="Bebas Neue"/>
              </a:defRPr>
            </a:lvl3pPr>
            <a:lvl4pPr lvl="3">
              <a:lnSpc>
                <a:spcPct val="100000"/>
              </a:lnSpc>
              <a:spcBef>
                <a:spcPts val="0"/>
              </a:spcBef>
              <a:spcAft>
                <a:spcPts val="0"/>
              </a:spcAft>
              <a:buNone/>
              <a:defRPr sz="2600">
                <a:latin typeface="Bebas Neue"/>
                <a:ea typeface="Bebas Neue"/>
                <a:cs typeface="Bebas Neue"/>
                <a:sym typeface="Bebas Neue"/>
              </a:defRPr>
            </a:lvl4pPr>
            <a:lvl5pPr lvl="4">
              <a:lnSpc>
                <a:spcPct val="100000"/>
              </a:lnSpc>
              <a:spcBef>
                <a:spcPts val="0"/>
              </a:spcBef>
              <a:spcAft>
                <a:spcPts val="0"/>
              </a:spcAft>
              <a:buNone/>
              <a:defRPr sz="2600">
                <a:latin typeface="Bebas Neue"/>
                <a:ea typeface="Bebas Neue"/>
                <a:cs typeface="Bebas Neue"/>
                <a:sym typeface="Bebas Neue"/>
              </a:defRPr>
            </a:lvl5pPr>
            <a:lvl6pPr lvl="5">
              <a:lnSpc>
                <a:spcPct val="100000"/>
              </a:lnSpc>
              <a:spcBef>
                <a:spcPts val="0"/>
              </a:spcBef>
              <a:spcAft>
                <a:spcPts val="0"/>
              </a:spcAft>
              <a:buNone/>
              <a:defRPr sz="2600">
                <a:latin typeface="Bebas Neue"/>
                <a:ea typeface="Bebas Neue"/>
                <a:cs typeface="Bebas Neue"/>
                <a:sym typeface="Bebas Neue"/>
              </a:defRPr>
            </a:lvl6pPr>
            <a:lvl7pPr lvl="6">
              <a:lnSpc>
                <a:spcPct val="100000"/>
              </a:lnSpc>
              <a:spcBef>
                <a:spcPts val="0"/>
              </a:spcBef>
              <a:spcAft>
                <a:spcPts val="0"/>
              </a:spcAft>
              <a:buNone/>
              <a:defRPr sz="2600">
                <a:latin typeface="Bebas Neue"/>
                <a:ea typeface="Bebas Neue"/>
                <a:cs typeface="Bebas Neue"/>
                <a:sym typeface="Bebas Neue"/>
              </a:defRPr>
            </a:lvl7pPr>
            <a:lvl8pPr lvl="7">
              <a:lnSpc>
                <a:spcPct val="100000"/>
              </a:lnSpc>
              <a:spcBef>
                <a:spcPts val="0"/>
              </a:spcBef>
              <a:spcAft>
                <a:spcPts val="0"/>
              </a:spcAft>
              <a:buNone/>
              <a:defRPr sz="2600">
                <a:latin typeface="Bebas Neue"/>
                <a:ea typeface="Bebas Neue"/>
                <a:cs typeface="Bebas Neue"/>
                <a:sym typeface="Bebas Neue"/>
              </a:defRPr>
            </a:lvl8pPr>
            <a:lvl9pPr lvl="8">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25" name="Google Shape;125;p13"/>
          <p:cNvSpPr txBox="1">
            <a:spLocks noGrp="1"/>
          </p:cNvSpPr>
          <p:nvPr>
            <p:ph type="subTitle" idx="2"/>
          </p:nvPr>
        </p:nvSpPr>
        <p:spPr>
          <a:xfrm>
            <a:off x="727845" y="2245683"/>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pic>
        <p:nvPicPr>
          <p:cNvPr id="126" name="Google Shape;126;p13"/>
          <p:cNvPicPr preferRelativeResize="0"/>
          <p:nvPr/>
        </p:nvPicPr>
        <p:blipFill>
          <a:blip r:embed="rId2">
            <a:alphaModFix amt="36000"/>
          </a:blip>
          <a:stretch>
            <a:fillRect/>
          </a:stretch>
        </p:blipFill>
        <p:spPr>
          <a:xfrm>
            <a:off x="-19840" y="42078"/>
            <a:ext cx="9144000" cy="5143500"/>
          </a:xfrm>
          <a:prstGeom prst="rect">
            <a:avLst/>
          </a:prstGeom>
          <a:noFill/>
          <a:ln>
            <a:noFill/>
          </a:ln>
        </p:spPr>
      </p:pic>
      <p:sp>
        <p:nvSpPr>
          <p:cNvPr id="127" name="Google Shape;127;p13"/>
          <p:cNvSpPr txBox="1">
            <a:spLocks noGrp="1"/>
          </p:cNvSpPr>
          <p:nvPr>
            <p:ph type="title" idx="3" hasCustomPrompt="1"/>
          </p:nvPr>
        </p:nvSpPr>
        <p:spPr>
          <a:xfrm>
            <a:off x="4129051" y="1261174"/>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8" name="Google Shape;128;p13"/>
          <p:cNvSpPr txBox="1">
            <a:spLocks noGrp="1"/>
          </p:cNvSpPr>
          <p:nvPr>
            <p:ph type="subTitle" idx="4"/>
          </p:nvPr>
        </p:nvSpPr>
        <p:spPr>
          <a:xfrm>
            <a:off x="3428101" y="1874295"/>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29" name="Google Shape;129;p13"/>
          <p:cNvSpPr txBox="1">
            <a:spLocks noGrp="1"/>
          </p:cNvSpPr>
          <p:nvPr>
            <p:ph type="subTitle" idx="5"/>
          </p:nvPr>
        </p:nvSpPr>
        <p:spPr>
          <a:xfrm>
            <a:off x="3428101" y="2245683"/>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30" name="Google Shape;130;p13"/>
          <p:cNvSpPr txBox="1">
            <a:spLocks noGrp="1"/>
          </p:cNvSpPr>
          <p:nvPr>
            <p:ph type="title" idx="6" hasCustomPrompt="1"/>
          </p:nvPr>
        </p:nvSpPr>
        <p:spPr>
          <a:xfrm>
            <a:off x="6829307" y="1261174"/>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1" name="Google Shape;131;p13"/>
          <p:cNvSpPr txBox="1">
            <a:spLocks noGrp="1"/>
          </p:cNvSpPr>
          <p:nvPr>
            <p:ph type="subTitle" idx="7"/>
          </p:nvPr>
        </p:nvSpPr>
        <p:spPr>
          <a:xfrm>
            <a:off x="6128357" y="1874295"/>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32" name="Google Shape;132;p13"/>
          <p:cNvSpPr txBox="1">
            <a:spLocks noGrp="1"/>
          </p:cNvSpPr>
          <p:nvPr>
            <p:ph type="subTitle" idx="8"/>
          </p:nvPr>
        </p:nvSpPr>
        <p:spPr>
          <a:xfrm>
            <a:off x="6128357" y="2245683"/>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33" name="Google Shape;133;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34" name="Google Shape;134;p13"/>
          <p:cNvSpPr txBox="1">
            <a:spLocks noGrp="1"/>
          </p:cNvSpPr>
          <p:nvPr>
            <p:ph type="title" idx="13" hasCustomPrompt="1"/>
          </p:nvPr>
        </p:nvSpPr>
        <p:spPr>
          <a:xfrm>
            <a:off x="1428795" y="3047582"/>
            <a:ext cx="8859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5" name="Google Shape;135;p13"/>
          <p:cNvSpPr txBox="1">
            <a:spLocks noGrp="1"/>
          </p:cNvSpPr>
          <p:nvPr>
            <p:ph type="subTitle" idx="14"/>
          </p:nvPr>
        </p:nvSpPr>
        <p:spPr>
          <a:xfrm>
            <a:off x="727845" y="3660691"/>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36" name="Google Shape;136;p13"/>
          <p:cNvSpPr txBox="1">
            <a:spLocks noGrp="1"/>
          </p:cNvSpPr>
          <p:nvPr>
            <p:ph type="subTitle" idx="15"/>
          </p:nvPr>
        </p:nvSpPr>
        <p:spPr>
          <a:xfrm>
            <a:off x="727845" y="4032093"/>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37" name="Google Shape;137;p13"/>
          <p:cNvSpPr txBox="1">
            <a:spLocks noGrp="1"/>
          </p:cNvSpPr>
          <p:nvPr>
            <p:ph type="title" idx="16" hasCustomPrompt="1"/>
          </p:nvPr>
        </p:nvSpPr>
        <p:spPr>
          <a:xfrm>
            <a:off x="4129051" y="304758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8" name="Google Shape;138;p13"/>
          <p:cNvSpPr txBox="1">
            <a:spLocks noGrp="1"/>
          </p:cNvSpPr>
          <p:nvPr>
            <p:ph type="subTitle" idx="17"/>
          </p:nvPr>
        </p:nvSpPr>
        <p:spPr>
          <a:xfrm>
            <a:off x="3428101" y="3660691"/>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39" name="Google Shape;139;p13"/>
          <p:cNvSpPr txBox="1">
            <a:spLocks noGrp="1"/>
          </p:cNvSpPr>
          <p:nvPr>
            <p:ph type="subTitle" idx="18"/>
          </p:nvPr>
        </p:nvSpPr>
        <p:spPr>
          <a:xfrm>
            <a:off x="3428101" y="4032092"/>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0" name="Google Shape;140;p13"/>
          <p:cNvSpPr txBox="1">
            <a:spLocks noGrp="1"/>
          </p:cNvSpPr>
          <p:nvPr>
            <p:ph type="title" idx="19" hasCustomPrompt="1"/>
          </p:nvPr>
        </p:nvSpPr>
        <p:spPr>
          <a:xfrm>
            <a:off x="6829307" y="304758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41" name="Google Shape;141;p13"/>
          <p:cNvSpPr txBox="1">
            <a:spLocks noGrp="1"/>
          </p:cNvSpPr>
          <p:nvPr>
            <p:ph type="subTitle" idx="20"/>
          </p:nvPr>
        </p:nvSpPr>
        <p:spPr>
          <a:xfrm>
            <a:off x="6128357" y="3660691"/>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42" name="Google Shape;142;p13"/>
          <p:cNvSpPr txBox="1">
            <a:spLocks noGrp="1"/>
          </p:cNvSpPr>
          <p:nvPr>
            <p:ph type="subTitle" idx="21"/>
          </p:nvPr>
        </p:nvSpPr>
        <p:spPr>
          <a:xfrm>
            <a:off x="6128357" y="4032093"/>
            <a:ext cx="22878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43"/>
        <p:cNvGrpSpPr/>
        <p:nvPr/>
      </p:nvGrpSpPr>
      <p:grpSpPr>
        <a:xfrm>
          <a:off x="0" y="0"/>
          <a:ext cx="0" cy="0"/>
          <a:chOff x="0" y="0"/>
          <a:chExt cx="0" cy="0"/>
        </a:xfrm>
      </p:grpSpPr>
      <p:sp>
        <p:nvSpPr>
          <p:cNvPr id="144" name="Google Shape;144;p14"/>
          <p:cNvSpPr/>
          <p:nvPr/>
        </p:nvSpPr>
        <p:spPr>
          <a:xfrm>
            <a:off x="0" y="0"/>
            <a:ext cx="4572000" cy="514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 name="Google Shape;145;p14"/>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146" name="Google Shape;146;p14"/>
          <p:cNvSpPr txBox="1">
            <a:spLocks noGrp="1"/>
          </p:cNvSpPr>
          <p:nvPr>
            <p:ph type="title"/>
          </p:nvPr>
        </p:nvSpPr>
        <p:spPr>
          <a:xfrm>
            <a:off x="3897620" y="2235211"/>
            <a:ext cx="4099800" cy="4023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147" name="Google Shape;147;p14"/>
          <p:cNvSpPr txBox="1">
            <a:spLocks noGrp="1"/>
          </p:cNvSpPr>
          <p:nvPr>
            <p:ph type="subTitle" idx="1"/>
          </p:nvPr>
        </p:nvSpPr>
        <p:spPr>
          <a:xfrm>
            <a:off x="3693920" y="754077"/>
            <a:ext cx="4507200" cy="116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0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p:cSld name="CUSTOM_23_1_2_2">
    <p:spTree>
      <p:nvGrpSpPr>
        <p:cNvPr id="1" name="Shape 156"/>
        <p:cNvGrpSpPr/>
        <p:nvPr/>
      </p:nvGrpSpPr>
      <p:grpSpPr>
        <a:xfrm>
          <a:off x="0" y="0"/>
          <a:ext cx="0" cy="0"/>
          <a:chOff x="0" y="0"/>
          <a:chExt cx="0" cy="0"/>
        </a:xfrm>
      </p:grpSpPr>
      <p:sp>
        <p:nvSpPr>
          <p:cNvPr id="157" name="Google Shape;157;p16"/>
          <p:cNvSpPr/>
          <p:nvPr/>
        </p:nvSpPr>
        <p:spPr>
          <a:xfrm rot="-5400000">
            <a:off x="1860750" y="-2053650"/>
            <a:ext cx="5422500" cy="9250800"/>
          </a:xfrm>
          <a:prstGeom prst="trapezoid">
            <a:avLst>
              <a:gd name="adj" fmla="val 3149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6"/>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159" name="Google Shape;159;p16"/>
          <p:cNvSpPr txBox="1">
            <a:spLocks noGrp="1"/>
          </p:cNvSpPr>
          <p:nvPr>
            <p:ph type="subTitle" idx="1"/>
          </p:nvPr>
        </p:nvSpPr>
        <p:spPr>
          <a:xfrm>
            <a:off x="1710600" y="1845904"/>
            <a:ext cx="2569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60" name="Google Shape;160;p16"/>
          <p:cNvSpPr txBox="1">
            <a:spLocks noGrp="1"/>
          </p:cNvSpPr>
          <p:nvPr>
            <p:ph type="subTitle" idx="2"/>
          </p:nvPr>
        </p:nvSpPr>
        <p:spPr>
          <a:xfrm>
            <a:off x="1710600" y="2234131"/>
            <a:ext cx="2569800" cy="61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1" name="Google Shape;161;p16"/>
          <p:cNvSpPr txBox="1">
            <a:spLocks noGrp="1"/>
          </p:cNvSpPr>
          <p:nvPr>
            <p:ph type="subTitle" idx="3"/>
          </p:nvPr>
        </p:nvSpPr>
        <p:spPr>
          <a:xfrm>
            <a:off x="1710600" y="3214448"/>
            <a:ext cx="2569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62" name="Google Shape;162;p16"/>
          <p:cNvSpPr txBox="1">
            <a:spLocks noGrp="1"/>
          </p:cNvSpPr>
          <p:nvPr>
            <p:ph type="subTitle" idx="4"/>
          </p:nvPr>
        </p:nvSpPr>
        <p:spPr>
          <a:xfrm>
            <a:off x="1710600" y="3602674"/>
            <a:ext cx="2569800" cy="61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3" name="Google Shape;163;p16"/>
          <p:cNvSpPr txBox="1">
            <a:spLocks noGrp="1"/>
          </p:cNvSpPr>
          <p:nvPr>
            <p:ph type="title"/>
          </p:nvPr>
        </p:nvSpPr>
        <p:spPr>
          <a:xfrm>
            <a:off x="720000" y="387600"/>
            <a:ext cx="3316200" cy="5922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64"/>
        <p:cNvGrpSpPr/>
        <p:nvPr/>
      </p:nvGrpSpPr>
      <p:grpSpPr>
        <a:xfrm>
          <a:off x="0" y="0"/>
          <a:ext cx="0" cy="0"/>
          <a:chOff x="0" y="0"/>
          <a:chExt cx="0" cy="0"/>
        </a:xfrm>
      </p:grpSpPr>
      <p:sp>
        <p:nvSpPr>
          <p:cNvPr id="165" name="Google Shape;165;p17"/>
          <p:cNvSpPr/>
          <p:nvPr/>
        </p:nvSpPr>
        <p:spPr>
          <a:xfrm rot="5400000">
            <a:off x="-338137" y="278338"/>
            <a:ext cx="5227600" cy="459267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17"/>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167" name="Google Shape;167;p17"/>
          <p:cNvSpPr txBox="1">
            <a:spLocks noGrp="1"/>
          </p:cNvSpPr>
          <p:nvPr>
            <p:ph type="title"/>
          </p:nvPr>
        </p:nvSpPr>
        <p:spPr>
          <a:xfrm>
            <a:off x="4569872" y="387600"/>
            <a:ext cx="3852000" cy="5922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68" name="Google Shape;168;p17"/>
          <p:cNvSpPr txBox="1">
            <a:spLocks noGrp="1"/>
          </p:cNvSpPr>
          <p:nvPr>
            <p:ph type="subTitle" idx="1"/>
          </p:nvPr>
        </p:nvSpPr>
        <p:spPr>
          <a:xfrm>
            <a:off x="5504850" y="1386650"/>
            <a:ext cx="29169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69" name="Google Shape;169;p17"/>
          <p:cNvSpPr txBox="1">
            <a:spLocks noGrp="1"/>
          </p:cNvSpPr>
          <p:nvPr>
            <p:ph type="subTitle" idx="2"/>
          </p:nvPr>
        </p:nvSpPr>
        <p:spPr>
          <a:xfrm>
            <a:off x="5504850" y="1730685"/>
            <a:ext cx="2916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0" name="Google Shape;170;p17"/>
          <p:cNvSpPr txBox="1">
            <a:spLocks noGrp="1"/>
          </p:cNvSpPr>
          <p:nvPr>
            <p:ph type="subTitle" idx="3"/>
          </p:nvPr>
        </p:nvSpPr>
        <p:spPr>
          <a:xfrm>
            <a:off x="5504850" y="2524826"/>
            <a:ext cx="29169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71" name="Google Shape;171;p17"/>
          <p:cNvSpPr txBox="1">
            <a:spLocks noGrp="1"/>
          </p:cNvSpPr>
          <p:nvPr>
            <p:ph type="subTitle" idx="4"/>
          </p:nvPr>
        </p:nvSpPr>
        <p:spPr>
          <a:xfrm>
            <a:off x="5504850" y="2868861"/>
            <a:ext cx="2916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2" name="Google Shape;172;p17"/>
          <p:cNvSpPr txBox="1">
            <a:spLocks noGrp="1"/>
          </p:cNvSpPr>
          <p:nvPr>
            <p:ph type="subTitle" idx="5"/>
          </p:nvPr>
        </p:nvSpPr>
        <p:spPr>
          <a:xfrm>
            <a:off x="5504850" y="3663001"/>
            <a:ext cx="29169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73" name="Google Shape;173;p17"/>
          <p:cNvSpPr txBox="1">
            <a:spLocks noGrp="1"/>
          </p:cNvSpPr>
          <p:nvPr>
            <p:ph type="subTitle" idx="6"/>
          </p:nvPr>
        </p:nvSpPr>
        <p:spPr>
          <a:xfrm>
            <a:off x="5504850" y="4007036"/>
            <a:ext cx="2916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174"/>
        <p:cNvGrpSpPr/>
        <p:nvPr/>
      </p:nvGrpSpPr>
      <p:grpSpPr>
        <a:xfrm>
          <a:off x="0" y="0"/>
          <a:ext cx="0" cy="0"/>
          <a:chOff x="0" y="0"/>
          <a:chExt cx="0" cy="0"/>
        </a:xfrm>
      </p:grpSpPr>
      <p:grpSp>
        <p:nvGrpSpPr>
          <p:cNvPr id="175" name="Google Shape;175;p18"/>
          <p:cNvGrpSpPr/>
          <p:nvPr/>
        </p:nvGrpSpPr>
        <p:grpSpPr>
          <a:xfrm>
            <a:off x="-740994" y="-896691"/>
            <a:ext cx="10625988" cy="8781435"/>
            <a:chOff x="-740994" y="-896691"/>
            <a:chExt cx="10625988" cy="8781435"/>
          </a:xfrm>
        </p:grpSpPr>
        <p:grpSp>
          <p:nvGrpSpPr>
            <p:cNvPr id="176" name="Google Shape;176;p18"/>
            <p:cNvGrpSpPr/>
            <p:nvPr/>
          </p:nvGrpSpPr>
          <p:grpSpPr>
            <a:xfrm>
              <a:off x="-78450" y="2008500"/>
              <a:ext cx="9300900" cy="1126500"/>
              <a:chOff x="-99300" y="2008500"/>
              <a:chExt cx="9300900" cy="1126500"/>
            </a:xfrm>
          </p:grpSpPr>
          <p:sp>
            <p:nvSpPr>
              <p:cNvPr id="177" name="Google Shape;177;p1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8"/>
            <p:cNvGrpSpPr/>
            <p:nvPr/>
          </p:nvGrpSpPr>
          <p:grpSpPr>
            <a:xfrm rot="1800013">
              <a:off x="-1161967" y="1877267"/>
              <a:ext cx="11467935" cy="1388965"/>
              <a:chOff x="-99300" y="2008500"/>
              <a:chExt cx="9300900" cy="1126500"/>
            </a:xfrm>
          </p:grpSpPr>
          <p:sp>
            <p:nvSpPr>
              <p:cNvPr id="180" name="Google Shape;180;p1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8"/>
            <p:cNvGrpSpPr/>
            <p:nvPr/>
          </p:nvGrpSpPr>
          <p:grpSpPr>
            <a:xfrm rot="-1800013" flipH="1">
              <a:off x="-1161967" y="1877267"/>
              <a:ext cx="11467935" cy="1388965"/>
              <a:chOff x="-99300" y="2008500"/>
              <a:chExt cx="9300900" cy="1126500"/>
            </a:xfrm>
          </p:grpSpPr>
          <p:sp>
            <p:nvSpPr>
              <p:cNvPr id="183" name="Google Shape;183;p1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8"/>
            <p:cNvSpPr/>
            <p:nvPr/>
          </p:nvSpPr>
          <p:spPr>
            <a:xfrm rot="-1800013">
              <a:off x="5304591" y="2163656"/>
              <a:ext cx="1388965" cy="5759675"/>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1800013" flipH="1">
              <a:off x="2450443" y="2163656"/>
              <a:ext cx="1388965" cy="5759675"/>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4008750" y="25509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8" name="Google Shape;188;p18"/>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189" name="Google Shape;189;p18"/>
          <p:cNvSpPr txBox="1">
            <a:spLocks noGrp="1"/>
          </p:cNvSpPr>
          <p:nvPr>
            <p:ph type="title" hasCustomPrompt="1"/>
          </p:nvPr>
        </p:nvSpPr>
        <p:spPr>
          <a:xfrm>
            <a:off x="1428791" y="16757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90" name="Google Shape;190;p18"/>
          <p:cNvSpPr txBox="1">
            <a:spLocks noGrp="1"/>
          </p:cNvSpPr>
          <p:nvPr>
            <p:ph type="subTitle" idx="1"/>
          </p:nvPr>
        </p:nvSpPr>
        <p:spPr>
          <a:xfrm>
            <a:off x="727841" y="2352849"/>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91" name="Google Shape;191;p18"/>
          <p:cNvSpPr txBox="1">
            <a:spLocks noGrp="1"/>
          </p:cNvSpPr>
          <p:nvPr>
            <p:ph type="subTitle" idx="2"/>
          </p:nvPr>
        </p:nvSpPr>
        <p:spPr>
          <a:xfrm>
            <a:off x="727850" y="2834829"/>
            <a:ext cx="22878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92" name="Google Shape;192;p18"/>
          <p:cNvSpPr txBox="1">
            <a:spLocks noGrp="1"/>
          </p:cNvSpPr>
          <p:nvPr>
            <p:ph type="title" idx="3" hasCustomPrompt="1"/>
          </p:nvPr>
        </p:nvSpPr>
        <p:spPr>
          <a:xfrm>
            <a:off x="4129046" y="16757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93" name="Google Shape;193;p18"/>
          <p:cNvSpPr txBox="1">
            <a:spLocks noGrp="1"/>
          </p:cNvSpPr>
          <p:nvPr>
            <p:ph type="subTitle" idx="4"/>
          </p:nvPr>
        </p:nvSpPr>
        <p:spPr>
          <a:xfrm>
            <a:off x="3428100" y="2352849"/>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94" name="Google Shape;194;p18"/>
          <p:cNvSpPr txBox="1">
            <a:spLocks noGrp="1"/>
          </p:cNvSpPr>
          <p:nvPr>
            <p:ph type="subTitle" idx="5"/>
          </p:nvPr>
        </p:nvSpPr>
        <p:spPr>
          <a:xfrm>
            <a:off x="3428103" y="2834829"/>
            <a:ext cx="22878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95" name="Google Shape;195;p18"/>
          <p:cNvSpPr txBox="1">
            <a:spLocks noGrp="1"/>
          </p:cNvSpPr>
          <p:nvPr>
            <p:ph type="title" idx="6" hasCustomPrompt="1"/>
          </p:nvPr>
        </p:nvSpPr>
        <p:spPr>
          <a:xfrm>
            <a:off x="6829309" y="16757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96" name="Google Shape;196;p18"/>
          <p:cNvSpPr txBox="1">
            <a:spLocks noGrp="1"/>
          </p:cNvSpPr>
          <p:nvPr>
            <p:ph type="subTitle" idx="7"/>
          </p:nvPr>
        </p:nvSpPr>
        <p:spPr>
          <a:xfrm>
            <a:off x="6128359" y="2352849"/>
            <a:ext cx="2287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197" name="Google Shape;197;p18"/>
          <p:cNvSpPr txBox="1">
            <a:spLocks noGrp="1"/>
          </p:cNvSpPr>
          <p:nvPr>
            <p:ph type="subTitle" idx="8"/>
          </p:nvPr>
        </p:nvSpPr>
        <p:spPr>
          <a:xfrm>
            <a:off x="6128355" y="2834829"/>
            <a:ext cx="22878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98" name="Google Shape;198;p18"/>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199"/>
        <p:cNvGrpSpPr/>
        <p:nvPr/>
      </p:nvGrpSpPr>
      <p:grpSpPr>
        <a:xfrm>
          <a:off x="0" y="0"/>
          <a:ext cx="0" cy="0"/>
          <a:chOff x="0" y="0"/>
          <a:chExt cx="0" cy="0"/>
        </a:xfrm>
      </p:grpSpPr>
      <p:sp>
        <p:nvSpPr>
          <p:cNvPr id="200" name="Google Shape;200;p19"/>
          <p:cNvSpPr/>
          <p:nvPr/>
        </p:nvSpPr>
        <p:spPr>
          <a:xfrm rot="10800000">
            <a:off x="2235900" y="0"/>
            <a:ext cx="6908100" cy="514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1" name="Google Shape;201;p19"/>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202" name="Google Shape;202;p19"/>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03" name="Google Shape;203;p19"/>
          <p:cNvSpPr txBox="1">
            <a:spLocks noGrp="1"/>
          </p:cNvSpPr>
          <p:nvPr>
            <p:ph type="subTitle" idx="1"/>
          </p:nvPr>
        </p:nvSpPr>
        <p:spPr>
          <a:xfrm>
            <a:off x="725444" y="1939150"/>
            <a:ext cx="2175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algn="ctr" rtl="0">
              <a:lnSpc>
                <a:spcPct val="100000"/>
              </a:lnSpc>
              <a:spcBef>
                <a:spcPts val="0"/>
              </a:spcBef>
              <a:spcAft>
                <a:spcPts val="0"/>
              </a:spcAft>
              <a:buNone/>
              <a:defRPr sz="2600">
                <a:latin typeface="Bebas Neue"/>
                <a:ea typeface="Bebas Neue"/>
                <a:cs typeface="Bebas Neue"/>
                <a:sym typeface="Bebas Neue"/>
              </a:defRPr>
            </a:lvl2pPr>
            <a:lvl3pPr lvl="2" algn="ctr" rtl="0">
              <a:lnSpc>
                <a:spcPct val="100000"/>
              </a:lnSpc>
              <a:spcBef>
                <a:spcPts val="0"/>
              </a:spcBef>
              <a:spcAft>
                <a:spcPts val="0"/>
              </a:spcAft>
              <a:buNone/>
              <a:defRPr sz="2600">
                <a:latin typeface="Bebas Neue"/>
                <a:ea typeface="Bebas Neue"/>
                <a:cs typeface="Bebas Neue"/>
                <a:sym typeface="Bebas Neue"/>
              </a:defRPr>
            </a:lvl3pPr>
            <a:lvl4pPr lvl="3" algn="ctr" rtl="0">
              <a:lnSpc>
                <a:spcPct val="100000"/>
              </a:lnSpc>
              <a:spcBef>
                <a:spcPts val="0"/>
              </a:spcBef>
              <a:spcAft>
                <a:spcPts val="0"/>
              </a:spcAft>
              <a:buNone/>
              <a:defRPr sz="2600">
                <a:latin typeface="Bebas Neue"/>
                <a:ea typeface="Bebas Neue"/>
                <a:cs typeface="Bebas Neue"/>
                <a:sym typeface="Bebas Neue"/>
              </a:defRPr>
            </a:lvl4pPr>
            <a:lvl5pPr lvl="4" algn="ctr" rtl="0">
              <a:lnSpc>
                <a:spcPct val="100000"/>
              </a:lnSpc>
              <a:spcBef>
                <a:spcPts val="0"/>
              </a:spcBef>
              <a:spcAft>
                <a:spcPts val="0"/>
              </a:spcAft>
              <a:buNone/>
              <a:defRPr sz="2600">
                <a:latin typeface="Bebas Neue"/>
                <a:ea typeface="Bebas Neue"/>
                <a:cs typeface="Bebas Neue"/>
                <a:sym typeface="Bebas Neue"/>
              </a:defRPr>
            </a:lvl5pPr>
            <a:lvl6pPr lvl="5" algn="ctr" rtl="0">
              <a:lnSpc>
                <a:spcPct val="100000"/>
              </a:lnSpc>
              <a:spcBef>
                <a:spcPts val="0"/>
              </a:spcBef>
              <a:spcAft>
                <a:spcPts val="0"/>
              </a:spcAft>
              <a:buNone/>
              <a:defRPr sz="2600">
                <a:latin typeface="Bebas Neue"/>
                <a:ea typeface="Bebas Neue"/>
                <a:cs typeface="Bebas Neue"/>
                <a:sym typeface="Bebas Neue"/>
              </a:defRPr>
            </a:lvl6pPr>
            <a:lvl7pPr lvl="6" algn="ctr" rtl="0">
              <a:lnSpc>
                <a:spcPct val="100000"/>
              </a:lnSpc>
              <a:spcBef>
                <a:spcPts val="0"/>
              </a:spcBef>
              <a:spcAft>
                <a:spcPts val="0"/>
              </a:spcAft>
              <a:buNone/>
              <a:defRPr sz="2600">
                <a:latin typeface="Bebas Neue"/>
                <a:ea typeface="Bebas Neue"/>
                <a:cs typeface="Bebas Neue"/>
                <a:sym typeface="Bebas Neue"/>
              </a:defRPr>
            </a:lvl7pPr>
            <a:lvl8pPr lvl="7" algn="ctr" rtl="0">
              <a:lnSpc>
                <a:spcPct val="100000"/>
              </a:lnSpc>
              <a:spcBef>
                <a:spcPts val="0"/>
              </a:spcBef>
              <a:spcAft>
                <a:spcPts val="0"/>
              </a:spcAft>
              <a:buNone/>
              <a:defRPr sz="2600">
                <a:latin typeface="Bebas Neue"/>
                <a:ea typeface="Bebas Neue"/>
                <a:cs typeface="Bebas Neue"/>
                <a:sym typeface="Bebas Neue"/>
              </a:defRPr>
            </a:lvl8pPr>
            <a:lvl9pPr lvl="8" algn="ctr"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04" name="Google Shape;204;p19"/>
          <p:cNvSpPr txBox="1">
            <a:spLocks noGrp="1"/>
          </p:cNvSpPr>
          <p:nvPr>
            <p:ph type="subTitle" idx="2"/>
          </p:nvPr>
        </p:nvSpPr>
        <p:spPr>
          <a:xfrm>
            <a:off x="725444" y="2310538"/>
            <a:ext cx="21753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05" name="Google Shape;205;p19"/>
          <p:cNvSpPr txBox="1">
            <a:spLocks noGrp="1"/>
          </p:cNvSpPr>
          <p:nvPr>
            <p:ph type="subTitle" idx="3"/>
          </p:nvPr>
        </p:nvSpPr>
        <p:spPr>
          <a:xfrm>
            <a:off x="725444" y="3725548"/>
            <a:ext cx="2175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algn="ctr" rtl="0">
              <a:lnSpc>
                <a:spcPct val="100000"/>
              </a:lnSpc>
              <a:spcBef>
                <a:spcPts val="0"/>
              </a:spcBef>
              <a:spcAft>
                <a:spcPts val="0"/>
              </a:spcAft>
              <a:buNone/>
              <a:defRPr sz="2600">
                <a:latin typeface="Bebas Neue"/>
                <a:ea typeface="Bebas Neue"/>
                <a:cs typeface="Bebas Neue"/>
                <a:sym typeface="Bebas Neue"/>
              </a:defRPr>
            </a:lvl2pPr>
            <a:lvl3pPr lvl="2" algn="ctr" rtl="0">
              <a:lnSpc>
                <a:spcPct val="100000"/>
              </a:lnSpc>
              <a:spcBef>
                <a:spcPts val="0"/>
              </a:spcBef>
              <a:spcAft>
                <a:spcPts val="0"/>
              </a:spcAft>
              <a:buNone/>
              <a:defRPr sz="2600">
                <a:latin typeface="Bebas Neue"/>
                <a:ea typeface="Bebas Neue"/>
                <a:cs typeface="Bebas Neue"/>
                <a:sym typeface="Bebas Neue"/>
              </a:defRPr>
            </a:lvl3pPr>
            <a:lvl4pPr lvl="3" algn="ctr" rtl="0">
              <a:lnSpc>
                <a:spcPct val="100000"/>
              </a:lnSpc>
              <a:spcBef>
                <a:spcPts val="0"/>
              </a:spcBef>
              <a:spcAft>
                <a:spcPts val="0"/>
              </a:spcAft>
              <a:buNone/>
              <a:defRPr sz="2600">
                <a:latin typeface="Bebas Neue"/>
                <a:ea typeface="Bebas Neue"/>
                <a:cs typeface="Bebas Neue"/>
                <a:sym typeface="Bebas Neue"/>
              </a:defRPr>
            </a:lvl4pPr>
            <a:lvl5pPr lvl="4" algn="ctr" rtl="0">
              <a:lnSpc>
                <a:spcPct val="100000"/>
              </a:lnSpc>
              <a:spcBef>
                <a:spcPts val="0"/>
              </a:spcBef>
              <a:spcAft>
                <a:spcPts val="0"/>
              </a:spcAft>
              <a:buNone/>
              <a:defRPr sz="2600">
                <a:latin typeface="Bebas Neue"/>
                <a:ea typeface="Bebas Neue"/>
                <a:cs typeface="Bebas Neue"/>
                <a:sym typeface="Bebas Neue"/>
              </a:defRPr>
            </a:lvl5pPr>
            <a:lvl6pPr lvl="5" algn="ctr" rtl="0">
              <a:lnSpc>
                <a:spcPct val="100000"/>
              </a:lnSpc>
              <a:spcBef>
                <a:spcPts val="0"/>
              </a:spcBef>
              <a:spcAft>
                <a:spcPts val="0"/>
              </a:spcAft>
              <a:buNone/>
              <a:defRPr sz="2600">
                <a:latin typeface="Bebas Neue"/>
                <a:ea typeface="Bebas Neue"/>
                <a:cs typeface="Bebas Neue"/>
                <a:sym typeface="Bebas Neue"/>
              </a:defRPr>
            </a:lvl6pPr>
            <a:lvl7pPr lvl="6" algn="ctr" rtl="0">
              <a:lnSpc>
                <a:spcPct val="100000"/>
              </a:lnSpc>
              <a:spcBef>
                <a:spcPts val="0"/>
              </a:spcBef>
              <a:spcAft>
                <a:spcPts val="0"/>
              </a:spcAft>
              <a:buNone/>
              <a:defRPr sz="2600">
                <a:latin typeface="Bebas Neue"/>
                <a:ea typeface="Bebas Neue"/>
                <a:cs typeface="Bebas Neue"/>
                <a:sym typeface="Bebas Neue"/>
              </a:defRPr>
            </a:lvl7pPr>
            <a:lvl8pPr lvl="7" algn="ctr" rtl="0">
              <a:lnSpc>
                <a:spcPct val="100000"/>
              </a:lnSpc>
              <a:spcBef>
                <a:spcPts val="0"/>
              </a:spcBef>
              <a:spcAft>
                <a:spcPts val="0"/>
              </a:spcAft>
              <a:buNone/>
              <a:defRPr sz="2600">
                <a:latin typeface="Bebas Neue"/>
                <a:ea typeface="Bebas Neue"/>
                <a:cs typeface="Bebas Neue"/>
                <a:sym typeface="Bebas Neue"/>
              </a:defRPr>
            </a:lvl8pPr>
            <a:lvl9pPr lvl="8" algn="ctr"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06" name="Google Shape;206;p19"/>
          <p:cNvSpPr txBox="1">
            <a:spLocks noGrp="1"/>
          </p:cNvSpPr>
          <p:nvPr>
            <p:ph type="subTitle" idx="4"/>
          </p:nvPr>
        </p:nvSpPr>
        <p:spPr>
          <a:xfrm>
            <a:off x="725444" y="4096950"/>
            <a:ext cx="21753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07" name="Google Shape;207;p19"/>
          <p:cNvSpPr txBox="1">
            <a:spLocks noGrp="1"/>
          </p:cNvSpPr>
          <p:nvPr>
            <p:ph type="title" idx="5" hasCustomPrompt="1"/>
          </p:nvPr>
        </p:nvSpPr>
        <p:spPr>
          <a:xfrm>
            <a:off x="1460288" y="1326804"/>
            <a:ext cx="7056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08" name="Google Shape;208;p19"/>
          <p:cNvSpPr txBox="1">
            <a:spLocks noGrp="1"/>
          </p:cNvSpPr>
          <p:nvPr>
            <p:ph type="title" idx="6" hasCustomPrompt="1"/>
          </p:nvPr>
        </p:nvSpPr>
        <p:spPr>
          <a:xfrm>
            <a:off x="1460288" y="3113213"/>
            <a:ext cx="7056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09" name="Google Shape;209;p19"/>
          <p:cNvSpPr txBox="1">
            <a:spLocks noGrp="1"/>
          </p:cNvSpPr>
          <p:nvPr>
            <p:ph type="subTitle" idx="7"/>
          </p:nvPr>
        </p:nvSpPr>
        <p:spPr>
          <a:xfrm>
            <a:off x="6243262" y="1939150"/>
            <a:ext cx="2175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algn="ctr" rtl="0">
              <a:lnSpc>
                <a:spcPct val="100000"/>
              </a:lnSpc>
              <a:spcBef>
                <a:spcPts val="0"/>
              </a:spcBef>
              <a:spcAft>
                <a:spcPts val="0"/>
              </a:spcAft>
              <a:buNone/>
              <a:defRPr sz="2600">
                <a:latin typeface="Bebas Neue"/>
                <a:ea typeface="Bebas Neue"/>
                <a:cs typeface="Bebas Neue"/>
                <a:sym typeface="Bebas Neue"/>
              </a:defRPr>
            </a:lvl2pPr>
            <a:lvl3pPr lvl="2" algn="ctr" rtl="0">
              <a:lnSpc>
                <a:spcPct val="100000"/>
              </a:lnSpc>
              <a:spcBef>
                <a:spcPts val="0"/>
              </a:spcBef>
              <a:spcAft>
                <a:spcPts val="0"/>
              </a:spcAft>
              <a:buNone/>
              <a:defRPr sz="2600">
                <a:latin typeface="Bebas Neue"/>
                <a:ea typeface="Bebas Neue"/>
                <a:cs typeface="Bebas Neue"/>
                <a:sym typeface="Bebas Neue"/>
              </a:defRPr>
            </a:lvl3pPr>
            <a:lvl4pPr lvl="3" algn="ctr" rtl="0">
              <a:lnSpc>
                <a:spcPct val="100000"/>
              </a:lnSpc>
              <a:spcBef>
                <a:spcPts val="0"/>
              </a:spcBef>
              <a:spcAft>
                <a:spcPts val="0"/>
              </a:spcAft>
              <a:buNone/>
              <a:defRPr sz="2600">
                <a:latin typeface="Bebas Neue"/>
                <a:ea typeface="Bebas Neue"/>
                <a:cs typeface="Bebas Neue"/>
                <a:sym typeface="Bebas Neue"/>
              </a:defRPr>
            </a:lvl4pPr>
            <a:lvl5pPr lvl="4" algn="ctr" rtl="0">
              <a:lnSpc>
                <a:spcPct val="100000"/>
              </a:lnSpc>
              <a:spcBef>
                <a:spcPts val="0"/>
              </a:spcBef>
              <a:spcAft>
                <a:spcPts val="0"/>
              </a:spcAft>
              <a:buNone/>
              <a:defRPr sz="2600">
                <a:latin typeface="Bebas Neue"/>
                <a:ea typeface="Bebas Neue"/>
                <a:cs typeface="Bebas Neue"/>
                <a:sym typeface="Bebas Neue"/>
              </a:defRPr>
            </a:lvl5pPr>
            <a:lvl6pPr lvl="5" algn="ctr" rtl="0">
              <a:lnSpc>
                <a:spcPct val="100000"/>
              </a:lnSpc>
              <a:spcBef>
                <a:spcPts val="0"/>
              </a:spcBef>
              <a:spcAft>
                <a:spcPts val="0"/>
              </a:spcAft>
              <a:buNone/>
              <a:defRPr sz="2600">
                <a:latin typeface="Bebas Neue"/>
                <a:ea typeface="Bebas Neue"/>
                <a:cs typeface="Bebas Neue"/>
                <a:sym typeface="Bebas Neue"/>
              </a:defRPr>
            </a:lvl6pPr>
            <a:lvl7pPr lvl="6" algn="ctr" rtl="0">
              <a:lnSpc>
                <a:spcPct val="100000"/>
              </a:lnSpc>
              <a:spcBef>
                <a:spcPts val="0"/>
              </a:spcBef>
              <a:spcAft>
                <a:spcPts val="0"/>
              </a:spcAft>
              <a:buNone/>
              <a:defRPr sz="2600">
                <a:latin typeface="Bebas Neue"/>
                <a:ea typeface="Bebas Neue"/>
                <a:cs typeface="Bebas Neue"/>
                <a:sym typeface="Bebas Neue"/>
              </a:defRPr>
            </a:lvl7pPr>
            <a:lvl8pPr lvl="7" algn="ctr" rtl="0">
              <a:lnSpc>
                <a:spcPct val="100000"/>
              </a:lnSpc>
              <a:spcBef>
                <a:spcPts val="0"/>
              </a:spcBef>
              <a:spcAft>
                <a:spcPts val="0"/>
              </a:spcAft>
              <a:buNone/>
              <a:defRPr sz="2600">
                <a:latin typeface="Bebas Neue"/>
                <a:ea typeface="Bebas Neue"/>
                <a:cs typeface="Bebas Neue"/>
                <a:sym typeface="Bebas Neue"/>
              </a:defRPr>
            </a:lvl8pPr>
            <a:lvl9pPr lvl="8" algn="ctr"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10" name="Google Shape;210;p19"/>
          <p:cNvSpPr txBox="1">
            <a:spLocks noGrp="1"/>
          </p:cNvSpPr>
          <p:nvPr>
            <p:ph type="subTitle" idx="8"/>
          </p:nvPr>
        </p:nvSpPr>
        <p:spPr>
          <a:xfrm>
            <a:off x="6243262" y="2310538"/>
            <a:ext cx="21753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1" name="Google Shape;211;p19"/>
          <p:cNvSpPr txBox="1">
            <a:spLocks noGrp="1"/>
          </p:cNvSpPr>
          <p:nvPr>
            <p:ph type="subTitle" idx="9"/>
          </p:nvPr>
        </p:nvSpPr>
        <p:spPr>
          <a:xfrm>
            <a:off x="6243262" y="3725548"/>
            <a:ext cx="2175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algn="ctr" rtl="0">
              <a:lnSpc>
                <a:spcPct val="100000"/>
              </a:lnSpc>
              <a:spcBef>
                <a:spcPts val="0"/>
              </a:spcBef>
              <a:spcAft>
                <a:spcPts val="0"/>
              </a:spcAft>
              <a:buNone/>
              <a:defRPr sz="2600">
                <a:latin typeface="Bebas Neue"/>
                <a:ea typeface="Bebas Neue"/>
                <a:cs typeface="Bebas Neue"/>
                <a:sym typeface="Bebas Neue"/>
              </a:defRPr>
            </a:lvl2pPr>
            <a:lvl3pPr lvl="2" algn="ctr" rtl="0">
              <a:lnSpc>
                <a:spcPct val="100000"/>
              </a:lnSpc>
              <a:spcBef>
                <a:spcPts val="0"/>
              </a:spcBef>
              <a:spcAft>
                <a:spcPts val="0"/>
              </a:spcAft>
              <a:buNone/>
              <a:defRPr sz="2600">
                <a:latin typeface="Bebas Neue"/>
                <a:ea typeface="Bebas Neue"/>
                <a:cs typeface="Bebas Neue"/>
                <a:sym typeface="Bebas Neue"/>
              </a:defRPr>
            </a:lvl3pPr>
            <a:lvl4pPr lvl="3" algn="ctr" rtl="0">
              <a:lnSpc>
                <a:spcPct val="100000"/>
              </a:lnSpc>
              <a:spcBef>
                <a:spcPts val="0"/>
              </a:spcBef>
              <a:spcAft>
                <a:spcPts val="0"/>
              </a:spcAft>
              <a:buNone/>
              <a:defRPr sz="2600">
                <a:latin typeface="Bebas Neue"/>
                <a:ea typeface="Bebas Neue"/>
                <a:cs typeface="Bebas Neue"/>
                <a:sym typeface="Bebas Neue"/>
              </a:defRPr>
            </a:lvl4pPr>
            <a:lvl5pPr lvl="4" algn="ctr" rtl="0">
              <a:lnSpc>
                <a:spcPct val="100000"/>
              </a:lnSpc>
              <a:spcBef>
                <a:spcPts val="0"/>
              </a:spcBef>
              <a:spcAft>
                <a:spcPts val="0"/>
              </a:spcAft>
              <a:buNone/>
              <a:defRPr sz="2600">
                <a:latin typeface="Bebas Neue"/>
                <a:ea typeface="Bebas Neue"/>
                <a:cs typeface="Bebas Neue"/>
                <a:sym typeface="Bebas Neue"/>
              </a:defRPr>
            </a:lvl5pPr>
            <a:lvl6pPr lvl="5" algn="ctr" rtl="0">
              <a:lnSpc>
                <a:spcPct val="100000"/>
              </a:lnSpc>
              <a:spcBef>
                <a:spcPts val="0"/>
              </a:spcBef>
              <a:spcAft>
                <a:spcPts val="0"/>
              </a:spcAft>
              <a:buNone/>
              <a:defRPr sz="2600">
                <a:latin typeface="Bebas Neue"/>
                <a:ea typeface="Bebas Neue"/>
                <a:cs typeface="Bebas Neue"/>
                <a:sym typeface="Bebas Neue"/>
              </a:defRPr>
            </a:lvl6pPr>
            <a:lvl7pPr lvl="6" algn="ctr" rtl="0">
              <a:lnSpc>
                <a:spcPct val="100000"/>
              </a:lnSpc>
              <a:spcBef>
                <a:spcPts val="0"/>
              </a:spcBef>
              <a:spcAft>
                <a:spcPts val="0"/>
              </a:spcAft>
              <a:buNone/>
              <a:defRPr sz="2600">
                <a:latin typeface="Bebas Neue"/>
                <a:ea typeface="Bebas Neue"/>
                <a:cs typeface="Bebas Neue"/>
                <a:sym typeface="Bebas Neue"/>
              </a:defRPr>
            </a:lvl7pPr>
            <a:lvl8pPr lvl="7" algn="ctr" rtl="0">
              <a:lnSpc>
                <a:spcPct val="100000"/>
              </a:lnSpc>
              <a:spcBef>
                <a:spcPts val="0"/>
              </a:spcBef>
              <a:spcAft>
                <a:spcPts val="0"/>
              </a:spcAft>
              <a:buNone/>
              <a:defRPr sz="2600">
                <a:latin typeface="Bebas Neue"/>
                <a:ea typeface="Bebas Neue"/>
                <a:cs typeface="Bebas Neue"/>
                <a:sym typeface="Bebas Neue"/>
              </a:defRPr>
            </a:lvl8pPr>
            <a:lvl9pPr lvl="8" algn="ctr"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12" name="Google Shape;212;p19"/>
          <p:cNvSpPr txBox="1">
            <a:spLocks noGrp="1"/>
          </p:cNvSpPr>
          <p:nvPr>
            <p:ph type="subTitle" idx="13"/>
          </p:nvPr>
        </p:nvSpPr>
        <p:spPr>
          <a:xfrm>
            <a:off x="6243262" y="4096950"/>
            <a:ext cx="21753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19"/>
          <p:cNvSpPr txBox="1">
            <a:spLocks noGrp="1"/>
          </p:cNvSpPr>
          <p:nvPr>
            <p:ph type="title" idx="14" hasCustomPrompt="1"/>
          </p:nvPr>
        </p:nvSpPr>
        <p:spPr>
          <a:xfrm>
            <a:off x="6978109" y="1326804"/>
            <a:ext cx="7056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14" name="Google Shape;214;p19"/>
          <p:cNvSpPr txBox="1">
            <a:spLocks noGrp="1"/>
          </p:cNvSpPr>
          <p:nvPr>
            <p:ph type="title" idx="15" hasCustomPrompt="1"/>
          </p:nvPr>
        </p:nvSpPr>
        <p:spPr>
          <a:xfrm>
            <a:off x="6978109" y="3113213"/>
            <a:ext cx="7056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15"/>
        <p:cNvGrpSpPr/>
        <p:nvPr/>
      </p:nvGrpSpPr>
      <p:grpSpPr>
        <a:xfrm>
          <a:off x="0" y="0"/>
          <a:ext cx="0" cy="0"/>
          <a:chOff x="0" y="0"/>
          <a:chExt cx="0" cy="0"/>
        </a:xfrm>
      </p:grpSpPr>
      <p:sp>
        <p:nvSpPr>
          <p:cNvPr id="216" name="Google Shape;216;p20"/>
          <p:cNvSpPr/>
          <p:nvPr/>
        </p:nvSpPr>
        <p:spPr>
          <a:xfrm rot="5400000" flipH="1">
            <a:off x="1943075" y="-1993800"/>
            <a:ext cx="5256300" cy="9131100"/>
          </a:xfrm>
          <a:prstGeom prst="trapezoid">
            <a:avLst>
              <a:gd name="adj" fmla="val 394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20"/>
          <p:cNvPicPr preferRelativeResize="0"/>
          <p:nvPr/>
        </p:nvPicPr>
        <p:blipFill>
          <a:blip r:embed="rId2">
            <a:alphaModFix amt="36000"/>
          </a:blip>
          <a:stretch>
            <a:fillRect/>
          </a:stretch>
        </p:blipFill>
        <p:spPr>
          <a:xfrm flipH="1">
            <a:off x="0" y="0"/>
            <a:ext cx="9144000" cy="5143500"/>
          </a:xfrm>
          <a:prstGeom prst="rect">
            <a:avLst/>
          </a:prstGeom>
          <a:noFill/>
          <a:ln>
            <a:noFill/>
          </a:ln>
        </p:spPr>
      </p:pic>
      <p:sp>
        <p:nvSpPr>
          <p:cNvPr id="218" name="Google Shape;218;p20"/>
          <p:cNvSpPr txBox="1">
            <a:spLocks noGrp="1"/>
          </p:cNvSpPr>
          <p:nvPr>
            <p:ph type="subTitle" idx="1"/>
          </p:nvPr>
        </p:nvSpPr>
        <p:spPr>
          <a:xfrm>
            <a:off x="845225" y="3660691"/>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19" name="Google Shape;219;p20"/>
          <p:cNvSpPr txBox="1">
            <a:spLocks noGrp="1"/>
          </p:cNvSpPr>
          <p:nvPr>
            <p:ph type="subTitle" idx="2"/>
          </p:nvPr>
        </p:nvSpPr>
        <p:spPr>
          <a:xfrm>
            <a:off x="845225" y="4032095"/>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0" name="Google Shape;220;p20"/>
          <p:cNvSpPr txBox="1">
            <a:spLocks noGrp="1"/>
          </p:cNvSpPr>
          <p:nvPr>
            <p:ph type="subTitle" idx="3"/>
          </p:nvPr>
        </p:nvSpPr>
        <p:spPr>
          <a:xfrm>
            <a:off x="3536550" y="36606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21" name="Google Shape;221;p20"/>
          <p:cNvSpPr txBox="1">
            <a:spLocks noGrp="1"/>
          </p:cNvSpPr>
          <p:nvPr>
            <p:ph type="subTitle" idx="4"/>
          </p:nvPr>
        </p:nvSpPr>
        <p:spPr>
          <a:xfrm>
            <a:off x="3536550" y="4032095"/>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2" name="Google Shape;222;p20"/>
          <p:cNvSpPr txBox="1">
            <a:spLocks noGrp="1"/>
          </p:cNvSpPr>
          <p:nvPr>
            <p:ph type="subTitle" idx="5"/>
          </p:nvPr>
        </p:nvSpPr>
        <p:spPr>
          <a:xfrm>
            <a:off x="6227875" y="3660691"/>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23" name="Google Shape;223;p20"/>
          <p:cNvSpPr txBox="1">
            <a:spLocks noGrp="1"/>
          </p:cNvSpPr>
          <p:nvPr>
            <p:ph type="subTitle" idx="6"/>
          </p:nvPr>
        </p:nvSpPr>
        <p:spPr>
          <a:xfrm>
            <a:off x="6227875" y="4032095"/>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4" name="Google Shape;224;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Font typeface="Bebas Neue"/>
              <a:buNone/>
              <a:defRPr>
                <a:latin typeface="Bebas Neue"/>
                <a:ea typeface="Bebas Neue"/>
                <a:cs typeface="Bebas Neue"/>
                <a:sym typeface="Bebas Neue"/>
              </a:defRPr>
            </a:lvl2pPr>
            <a:lvl3pPr lvl="2" algn="ctr" rtl="0">
              <a:spcBef>
                <a:spcPts val="0"/>
              </a:spcBef>
              <a:spcAft>
                <a:spcPts val="0"/>
              </a:spcAft>
              <a:buSzPts val="3600"/>
              <a:buFont typeface="Bebas Neue"/>
              <a:buNone/>
              <a:defRPr>
                <a:latin typeface="Bebas Neue"/>
                <a:ea typeface="Bebas Neue"/>
                <a:cs typeface="Bebas Neue"/>
                <a:sym typeface="Bebas Neue"/>
              </a:defRPr>
            </a:lvl3pPr>
            <a:lvl4pPr lvl="3" algn="ctr" rtl="0">
              <a:spcBef>
                <a:spcPts val="0"/>
              </a:spcBef>
              <a:spcAft>
                <a:spcPts val="0"/>
              </a:spcAft>
              <a:buSzPts val="3600"/>
              <a:buFont typeface="Bebas Neue"/>
              <a:buNone/>
              <a:defRPr>
                <a:latin typeface="Bebas Neue"/>
                <a:ea typeface="Bebas Neue"/>
                <a:cs typeface="Bebas Neue"/>
                <a:sym typeface="Bebas Neue"/>
              </a:defRPr>
            </a:lvl4pPr>
            <a:lvl5pPr lvl="4" algn="ctr" rtl="0">
              <a:spcBef>
                <a:spcPts val="0"/>
              </a:spcBef>
              <a:spcAft>
                <a:spcPts val="0"/>
              </a:spcAft>
              <a:buSzPts val="3600"/>
              <a:buFont typeface="Bebas Neue"/>
              <a:buNone/>
              <a:defRPr>
                <a:latin typeface="Bebas Neue"/>
                <a:ea typeface="Bebas Neue"/>
                <a:cs typeface="Bebas Neue"/>
                <a:sym typeface="Bebas Neue"/>
              </a:defRPr>
            </a:lvl5pPr>
            <a:lvl6pPr lvl="5" algn="ctr" rtl="0">
              <a:spcBef>
                <a:spcPts val="0"/>
              </a:spcBef>
              <a:spcAft>
                <a:spcPts val="0"/>
              </a:spcAft>
              <a:buSzPts val="3600"/>
              <a:buFont typeface="Bebas Neue"/>
              <a:buNone/>
              <a:defRPr>
                <a:latin typeface="Bebas Neue"/>
                <a:ea typeface="Bebas Neue"/>
                <a:cs typeface="Bebas Neue"/>
                <a:sym typeface="Bebas Neue"/>
              </a:defRPr>
            </a:lvl6pPr>
            <a:lvl7pPr lvl="6" algn="ctr" rtl="0">
              <a:spcBef>
                <a:spcPts val="0"/>
              </a:spcBef>
              <a:spcAft>
                <a:spcPts val="0"/>
              </a:spcAft>
              <a:buSzPts val="3600"/>
              <a:buFont typeface="Bebas Neue"/>
              <a:buNone/>
              <a:defRPr>
                <a:latin typeface="Bebas Neue"/>
                <a:ea typeface="Bebas Neue"/>
                <a:cs typeface="Bebas Neue"/>
                <a:sym typeface="Bebas Neue"/>
              </a:defRPr>
            </a:lvl7pPr>
            <a:lvl8pPr lvl="7" algn="ctr" rtl="0">
              <a:spcBef>
                <a:spcPts val="0"/>
              </a:spcBef>
              <a:spcAft>
                <a:spcPts val="0"/>
              </a:spcAft>
              <a:buSzPts val="3600"/>
              <a:buFont typeface="Bebas Neue"/>
              <a:buNone/>
              <a:defRPr>
                <a:latin typeface="Bebas Neue"/>
                <a:ea typeface="Bebas Neue"/>
                <a:cs typeface="Bebas Neue"/>
                <a:sym typeface="Bebas Neue"/>
              </a:defRPr>
            </a:lvl8pPr>
            <a:lvl9pPr lvl="8" algn="ctr" rtl="0">
              <a:spcBef>
                <a:spcPts val="0"/>
              </a:spcBef>
              <a:spcAft>
                <a:spcPts val="0"/>
              </a:spcAft>
              <a:buSzPts val="3600"/>
              <a:buFont typeface="Bebas Neue"/>
              <a:buNone/>
              <a:defRPr>
                <a:latin typeface="Bebas Neue"/>
                <a:ea typeface="Bebas Neue"/>
                <a:cs typeface="Bebas Neue"/>
                <a:sym typeface="Bebas Neue"/>
              </a:defRPr>
            </a:lvl9pPr>
          </a:lstStyle>
          <a:p>
            <a:endParaRPr/>
          </a:p>
        </p:txBody>
      </p:sp>
      <p:sp>
        <p:nvSpPr>
          <p:cNvPr id="225" name="Google Shape;225;p20"/>
          <p:cNvSpPr txBox="1">
            <a:spLocks noGrp="1"/>
          </p:cNvSpPr>
          <p:nvPr>
            <p:ph type="subTitle" idx="7"/>
          </p:nvPr>
        </p:nvSpPr>
        <p:spPr>
          <a:xfrm>
            <a:off x="845231" y="192105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26" name="Google Shape;226;p20"/>
          <p:cNvSpPr txBox="1">
            <a:spLocks noGrp="1"/>
          </p:cNvSpPr>
          <p:nvPr>
            <p:ph type="subTitle" idx="8"/>
          </p:nvPr>
        </p:nvSpPr>
        <p:spPr>
          <a:xfrm>
            <a:off x="845231" y="2292453"/>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7" name="Google Shape;227;p20"/>
          <p:cNvSpPr txBox="1">
            <a:spLocks noGrp="1"/>
          </p:cNvSpPr>
          <p:nvPr>
            <p:ph type="subTitle" idx="9"/>
          </p:nvPr>
        </p:nvSpPr>
        <p:spPr>
          <a:xfrm>
            <a:off x="3536550" y="192105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28" name="Google Shape;228;p20"/>
          <p:cNvSpPr txBox="1">
            <a:spLocks noGrp="1"/>
          </p:cNvSpPr>
          <p:nvPr>
            <p:ph type="subTitle" idx="13"/>
          </p:nvPr>
        </p:nvSpPr>
        <p:spPr>
          <a:xfrm>
            <a:off x="3536550" y="2292453"/>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9" name="Google Shape;229;p20"/>
          <p:cNvSpPr txBox="1">
            <a:spLocks noGrp="1"/>
          </p:cNvSpPr>
          <p:nvPr>
            <p:ph type="subTitle" idx="14"/>
          </p:nvPr>
        </p:nvSpPr>
        <p:spPr>
          <a:xfrm>
            <a:off x="6227875" y="192105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230" name="Google Shape;230;p20"/>
          <p:cNvSpPr txBox="1">
            <a:spLocks noGrp="1"/>
          </p:cNvSpPr>
          <p:nvPr>
            <p:ph type="subTitle" idx="15"/>
          </p:nvPr>
        </p:nvSpPr>
        <p:spPr>
          <a:xfrm>
            <a:off x="6227875" y="2292453"/>
            <a:ext cx="2070900" cy="64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5_1">
    <p:spTree>
      <p:nvGrpSpPr>
        <p:cNvPr id="1" name="Shape 231"/>
        <p:cNvGrpSpPr/>
        <p:nvPr/>
      </p:nvGrpSpPr>
      <p:grpSpPr>
        <a:xfrm>
          <a:off x="0" y="0"/>
          <a:ext cx="0" cy="0"/>
          <a:chOff x="0" y="0"/>
          <a:chExt cx="0" cy="0"/>
        </a:xfrm>
      </p:grpSpPr>
      <p:grpSp>
        <p:nvGrpSpPr>
          <p:cNvPr id="232" name="Google Shape;232;p21"/>
          <p:cNvGrpSpPr/>
          <p:nvPr/>
        </p:nvGrpSpPr>
        <p:grpSpPr>
          <a:xfrm>
            <a:off x="-538385" y="-2861598"/>
            <a:ext cx="5452219" cy="10866697"/>
            <a:chOff x="-420075" y="-3511250"/>
            <a:chExt cx="6125400" cy="12208400"/>
          </a:xfrm>
        </p:grpSpPr>
        <p:sp>
          <p:nvSpPr>
            <p:cNvPr id="233" name="Google Shape;233;p21"/>
            <p:cNvSpPr/>
            <p:nvPr/>
          </p:nvSpPr>
          <p:spPr>
            <a:xfrm rot="-2700000">
              <a:off x="476969" y="-2614206"/>
              <a:ext cx="4331312" cy="433131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8100000">
              <a:off x="476969" y="3468794"/>
              <a:ext cx="4331312" cy="433131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5" name="Google Shape;235;p21"/>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236" name="Google Shape;236;p21"/>
          <p:cNvSpPr txBox="1">
            <a:spLocks noGrp="1"/>
          </p:cNvSpPr>
          <p:nvPr>
            <p:ph type="title" hasCustomPrompt="1"/>
          </p:nvPr>
        </p:nvSpPr>
        <p:spPr>
          <a:xfrm>
            <a:off x="4294482" y="562500"/>
            <a:ext cx="37098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37" name="Google Shape;237;p21"/>
          <p:cNvSpPr txBox="1">
            <a:spLocks noGrp="1"/>
          </p:cNvSpPr>
          <p:nvPr>
            <p:ph type="subTitle" idx="1"/>
          </p:nvPr>
        </p:nvSpPr>
        <p:spPr>
          <a:xfrm>
            <a:off x="4294482" y="1235703"/>
            <a:ext cx="3709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38" name="Google Shape;238;p21"/>
          <p:cNvSpPr txBox="1">
            <a:spLocks noGrp="1"/>
          </p:cNvSpPr>
          <p:nvPr>
            <p:ph type="title" idx="2" hasCustomPrompt="1"/>
          </p:nvPr>
        </p:nvSpPr>
        <p:spPr>
          <a:xfrm>
            <a:off x="4294482" y="2038681"/>
            <a:ext cx="37098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6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239" name="Google Shape;239;p21"/>
          <p:cNvSpPr txBox="1">
            <a:spLocks noGrp="1"/>
          </p:cNvSpPr>
          <p:nvPr>
            <p:ph type="subTitle" idx="3"/>
          </p:nvPr>
        </p:nvSpPr>
        <p:spPr>
          <a:xfrm>
            <a:off x="4294482" y="2711901"/>
            <a:ext cx="3709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40" name="Google Shape;240;p21"/>
          <p:cNvSpPr txBox="1">
            <a:spLocks noGrp="1"/>
          </p:cNvSpPr>
          <p:nvPr>
            <p:ph type="title" idx="4" hasCustomPrompt="1"/>
          </p:nvPr>
        </p:nvSpPr>
        <p:spPr>
          <a:xfrm>
            <a:off x="4294482" y="3514862"/>
            <a:ext cx="37098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6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241" name="Google Shape;241;p21"/>
          <p:cNvSpPr txBox="1">
            <a:spLocks noGrp="1"/>
          </p:cNvSpPr>
          <p:nvPr>
            <p:ph type="subTitle" idx="5"/>
          </p:nvPr>
        </p:nvSpPr>
        <p:spPr>
          <a:xfrm>
            <a:off x="4294482" y="4188076"/>
            <a:ext cx="3709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a:off x="4572000" y="0"/>
            <a:ext cx="3849600" cy="5143500"/>
          </a:xfrm>
          <a:prstGeom prst="trapezoid">
            <a:avLst>
              <a:gd name="adj" fmla="val 2961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3"/>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34" name="Google Shape;34;p3"/>
          <p:cNvSpPr txBox="1">
            <a:spLocks noGrp="1"/>
          </p:cNvSpPr>
          <p:nvPr>
            <p:ph type="title"/>
          </p:nvPr>
        </p:nvSpPr>
        <p:spPr>
          <a:xfrm>
            <a:off x="1123300" y="2354895"/>
            <a:ext cx="3039300" cy="919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6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5" name="Google Shape;35;p3"/>
          <p:cNvSpPr txBox="1">
            <a:spLocks noGrp="1"/>
          </p:cNvSpPr>
          <p:nvPr>
            <p:ph type="title" idx="2" hasCustomPrompt="1"/>
          </p:nvPr>
        </p:nvSpPr>
        <p:spPr>
          <a:xfrm>
            <a:off x="1956400" y="1032375"/>
            <a:ext cx="13731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0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6" name="Google Shape;36;p3"/>
          <p:cNvSpPr txBox="1">
            <a:spLocks noGrp="1"/>
          </p:cNvSpPr>
          <p:nvPr>
            <p:ph type="subTitle" idx="1"/>
          </p:nvPr>
        </p:nvSpPr>
        <p:spPr>
          <a:xfrm>
            <a:off x="1290550" y="3525225"/>
            <a:ext cx="2704800" cy="51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63"/>
        <p:cNvGrpSpPr/>
        <p:nvPr/>
      </p:nvGrpSpPr>
      <p:grpSpPr>
        <a:xfrm>
          <a:off x="0" y="0"/>
          <a:ext cx="0" cy="0"/>
          <a:chOff x="0" y="0"/>
          <a:chExt cx="0" cy="0"/>
        </a:xfrm>
      </p:grpSpPr>
      <p:sp>
        <p:nvSpPr>
          <p:cNvPr id="264" name="Google Shape;264;p25"/>
          <p:cNvSpPr/>
          <p:nvPr/>
        </p:nvSpPr>
        <p:spPr>
          <a:xfrm flipH="1">
            <a:off x="4572000" y="0"/>
            <a:ext cx="4572000" cy="514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5" name="Google Shape;265;p25"/>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266" name="Google Shape;266;p25"/>
          <p:cNvSpPr txBox="1">
            <a:spLocks noGrp="1"/>
          </p:cNvSpPr>
          <p:nvPr>
            <p:ph type="title"/>
          </p:nvPr>
        </p:nvSpPr>
        <p:spPr>
          <a:xfrm>
            <a:off x="722375" y="1413711"/>
            <a:ext cx="38496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10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7" name="Google Shape;267;p25"/>
          <p:cNvSpPr txBox="1">
            <a:spLocks noGrp="1"/>
          </p:cNvSpPr>
          <p:nvPr>
            <p:ph type="subTitle" idx="1"/>
          </p:nvPr>
        </p:nvSpPr>
        <p:spPr>
          <a:xfrm>
            <a:off x="722375" y="2605019"/>
            <a:ext cx="38496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8" name="Google Shape;268;p25"/>
          <p:cNvSpPr txBox="1"/>
          <p:nvPr/>
        </p:nvSpPr>
        <p:spPr>
          <a:xfrm>
            <a:off x="994175" y="3766389"/>
            <a:ext cx="33822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200" b="1">
              <a:solidFill>
                <a:schemeClr val="lt1"/>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69"/>
        <p:cNvGrpSpPr/>
        <p:nvPr/>
      </p:nvGrpSpPr>
      <p:grpSpPr>
        <a:xfrm>
          <a:off x="0" y="0"/>
          <a:ext cx="0" cy="0"/>
          <a:chOff x="0" y="0"/>
          <a:chExt cx="0" cy="0"/>
        </a:xfrm>
      </p:grpSpPr>
      <p:grpSp>
        <p:nvGrpSpPr>
          <p:cNvPr id="270" name="Google Shape;270;p26"/>
          <p:cNvGrpSpPr/>
          <p:nvPr/>
        </p:nvGrpSpPr>
        <p:grpSpPr>
          <a:xfrm>
            <a:off x="0" y="-150"/>
            <a:ext cx="9144000" cy="5143775"/>
            <a:chOff x="0" y="-150"/>
            <a:chExt cx="9144000" cy="5143775"/>
          </a:xfrm>
        </p:grpSpPr>
        <p:sp>
          <p:nvSpPr>
            <p:cNvPr id="271" name="Google Shape;271;p26"/>
            <p:cNvSpPr/>
            <p:nvPr/>
          </p:nvSpPr>
          <p:spPr>
            <a:xfrm>
              <a:off x="0" y="4058225"/>
              <a:ext cx="1085400" cy="1085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10800000">
              <a:off x="7366500" y="-150"/>
              <a:ext cx="1777500" cy="1777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3" name="Google Shape;273;p26"/>
          <p:cNvPicPr preferRelativeResize="0"/>
          <p:nvPr/>
        </p:nvPicPr>
        <p:blipFill>
          <a:blip r:embed="rId2">
            <a:alphaModFix amt="36000"/>
          </a:blip>
          <a:stretch>
            <a:fill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274"/>
        <p:cNvGrpSpPr/>
        <p:nvPr/>
      </p:nvGrpSpPr>
      <p:grpSpPr>
        <a:xfrm>
          <a:off x="0" y="0"/>
          <a:ext cx="0" cy="0"/>
          <a:chOff x="0" y="0"/>
          <a:chExt cx="0" cy="0"/>
        </a:xfrm>
      </p:grpSpPr>
      <p:grpSp>
        <p:nvGrpSpPr>
          <p:cNvPr id="275" name="Google Shape;275;p27"/>
          <p:cNvGrpSpPr/>
          <p:nvPr/>
        </p:nvGrpSpPr>
        <p:grpSpPr>
          <a:xfrm rot="-900005">
            <a:off x="-1311247" y="-3311497"/>
            <a:ext cx="11766495" cy="11766495"/>
            <a:chOff x="-740994" y="-2741244"/>
            <a:chExt cx="10625988" cy="10625988"/>
          </a:xfrm>
        </p:grpSpPr>
        <p:grpSp>
          <p:nvGrpSpPr>
            <p:cNvPr id="276" name="Google Shape;276;p27"/>
            <p:cNvGrpSpPr/>
            <p:nvPr/>
          </p:nvGrpSpPr>
          <p:grpSpPr>
            <a:xfrm>
              <a:off x="-78450" y="2008500"/>
              <a:ext cx="9300900" cy="1126500"/>
              <a:chOff x="-99300" y="2008500"/>
              <a:chExt cx="9300900" cy="1126500"/>
            </a:xfrm>
          </p:grpSpPr>
          <p:sp>
            <p:nvSpPr>
              <p:cNvPr id="277" name="Google Shape;277;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7"/>
            <p:cNvGrpSpPr/>
            <p:nvPr/>
          </p:nvGrpSpPr>
          <p:grpSpPr>
            <a:xfrm rot="1800013">
              <a:off x="-1161967" y="1877267"/>
              <a:ext cx="11467935" cy="1388965"/>
              <a:chOff x="-99300" y="2008500"/>
              <a:chExt cx="9300900" cy="1126500"/>
            </a:xfrm>
          </p:grpSpPr>
          <p:sp>
            <p:nvSpPr>
              <p:cNvPr id="280" name="Google Shape;280;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7"/>
            <p:cNvGrpSpPr/>
            <p:nvPr/>
          </p:nvGrpSpPr>
          <p:grpSpPr>
            <a:xfrm rot="-1800013" flipH="1">
              <a:off x="-1161967" y="1877267"/>
              <a:ext cx="11467935" cy="1388965"/>
              <a:chOff x="-99300" y="2008500"/>
              <a:chExt cx="9300900" cy="1126500"/>
            </a:xfrm>
          </p:grpSpPr>
          <p:sp>
            <p:nvSpPr>
              <p:cNvPr id="283" name="Google Shape;283;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7"/>
            <p:cNvGrpSpPr/>
            <p:nvPr/>
          </p:nvGrpSpPr>
          <p:grpSpPr>
            <a:xfrm rot="3599987">
              <a:off x="-1161967" y="1877267"/>
              <a:ext cx="11467935" cy="1388965"/>
              <a:chOff x="-99300" y="2008500"/>
              <a:chExt cx="9300900" cy="1126500"/>
            </a:xfrm>
          </p:grpSpPr>
          <p:sp>
            <p:nvSpPr>
              <p:cNvPr id="286" name="Google Shape;286;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7"/>
            <p:cNvGrpSpPr/>
            <p:nvPr/>
          </p:nvGrpSpPr>
          <p:grpSpPr>
            <a:xfrm rot="-3599987" flipH="1">
              <a:off x="-1161967" y="1877267"/>
              <a:ext cx="11467935" cy="1388965"/>
              <a:chOff x="-99300" y="2008500"/>
              <a:chExt cx="9300900" cy="1126500"/>
            </a:xfrm>
          </p:grpSpPr>
          <p:sp>
            <p:nvSpPr>
              <p:cNvPr id="289" name="Google Shape;289;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7"/>
            <p:cNvGrpSpPr/>
            <p:nvPr/>
          </p:nvGrpSpPr>
          <p:grpSpPr>
            <a:xfrm rot="-5400000">
              <a:off x="-78450" y="2008500"/>
              <a:ext cx="9300900" cy="1126500"/>
              <a:chOff x="-99300" y="2008500"/>
              <a:chExt cx="9300900" cy="1126500"/>
            </a:xfrm>
          </p:grpSpPr>
          <p:sp>
            <p:nvSpPr>
              <p:cNvPr id="292" name="Google Shape;292;p27"/>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94" name="Google Shape;294;p27"/>
          <p:cNvPicPr preferRelativeResize="0"/>
          <p:nvPr/>
        </p:nvPicPr>
        <p:blipFill>
          <a:blip r:embed="rId2">
            <a:alphaModFix amt="36000"/>
          </a:blip>
          <a:stretch>
            <a:fillRect/>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295"/>
        <p:cNvGrpSpPr/>
        <p:nvPr/>
      </p:nvGrpSpPr>
      <p:grpSpPr>
        <a:xfrm>
          <a:off x="0" y="0"/>
          <a:ext cx="0" cy="0"/>
          <a:chOff x="0" y="0"/>
          <a:chExt cx="0" cy="0"/>
        </a:xfrm>
      </p:grpSpPr>
      <p:grpSp>
        <p:nvGrpSpPr>
          <p:cNvPr id="296" name="Google Shape;296;p28"/>
          <p:cNvGrpSpPr/>
          <p:nvPr/>
        </p:nvGrpSpPr>
        <p:grpSpPr>
          <a:xfrm>
            <a:off x="4020425" y="-39125"/>
            <a:ext cx="5123575" cy="5227601"/>
            <a:chOff x="4020425" y="-39125"/>
            <a:chExt cx="5123575" cy="5227601"/>
          </a:xfrm>
        </p:grpSpPr>
        <p:sp>
          <p:nvSpPr>
            <p:cNvPr id="297" name="Google Shape;297;p28"/>
            <p:cNvSpPr/>
            <p:nvPr/>
          </p:nvSpPr>
          <p:spPr>
            <a:xfrm rot="-5400000" flipH="1">
              <a:off x="3968413" y="12888"/>
              <a:ext cx="5227600" cy="5123575"/>
            </a:xfrm>
            <a:prstGeom prst="flowChartManualInpu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8"/>
            <p:cNvSpPr/>
            <p:nvPr/>
          </p:nvSpPr>
          <p:spPr>
            <a:xfrm flipH="1">
              <a:off x="8127300" y="-39125"/>
              <a:ext cx="1016700" cy="52275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99" name="Google Shape;299;p28"/>
          <p:cNvPicPr preferRelativeResize="0"/>
          <p:nvPr/>
        </p:nvPicPr>
        <p:blipFill rotWithShape="1">
          <a:blip r:embed="rId2">
            <a:alphaModFix amt="36000"/>
          </a:blip>
          <a:srcRect/>
          <a:stretch/>
        </p:blipFill>
        <p:spPr>
          <a:xfrm>
            <a:off x="0" y="0"/>
            <a:ext cx="9144000" cy="5143500"/>
          </a:xfrm>
          <a:prstGeom prst="rect">
            <a:avLst/>
          </a:prstGeom>
          <a:noFill/>
          <a:ln>
            <a:noFill/>
          </a:ln>
        </p:spPr>
      </p:pic>
      <p:sp>
        <p:nvSpPr>
          <p:cNvPr id="300" name="Google Shape;300;p28"/>
          <p:cNvSpPr txBox="1">
            <a:spLocks noGrp="1"/>
          </p:cNvSpPr>
          <p:nvPr>
            <p:ph type="body" idx="1"/>
          </p:nvPr>
        </p:nvSpPr>
        <p:spPr>
          <a:xfrm>
            <a:off x="722375" y="1525949"/>
            <a:ext cx="3643800" cy="2707200"/>
          </a:xfrm>
          <a:prstGeom prst="rect">
            <a:avLst/>
          </a:prstGeom>
          <a:noFill/>
          <a:ln>
            <a:noFill/>
          </a:ln>
        </p:spPr>
        <p:txBody>
          <a:bodyPr spcFirstLastPara="1" wrap="square" lIns="91425" tIns="91425" rIns="91425" bIns="91425" anchor="ctr" anchorCtr="0">
            <a:noAutofit/>
          </a:bodyPr>
          <a:lstStyle>
            <a:lvl1pPr marL="457200" lvl="0" indent="-330200" algn="l" rtl="0">
              <a:lnSpc>
                <a:spcPct val="100000"/>
              </a:lnSpc>
              <a:spcBef>
                <a:spcPts val="0"/>
              </a:spcBef>
              <a:spcAft>
                <a:spcPts val="0"/>
              </a:spcAft>
              <a:buClr>
                <a:schemeClr val="dk1"/>
              </a:buClr>
              <a:buSzPts val="1600"/>
              <a:buChar char="●"/>
              <a:defRPr sz="1600"/>
            </a:lvl1pPr>
            <a:lvl2pPr marL="914400" lvl="1" indent="-317500" algn="l" rtl="0">
              <a:lnSpc>
                <a:spcPct val="100000"/>
              </a:lnSpc>
              <a:spcBef>
                <a:spcPts val="0"/>
              </a:spcBef>
              <a:spcAft>
                <a:spcPts val="0"/>
              </a:spcAft>
              <a:buSzPts val="1400"/>
              <a:buChar char="○"/>
              <a:defRPr sz="1600"/>
            </a:lvl2pPr>
            <a:lvl3pPr marL="1371600" lvl="2" indent="-317500" algn="l" rtl="0">
              <a:lnSpc>
                <a:spcPct val="100000"/>
              </a:lnSpc>
              <a:spcBef>
                <a:spcPts val="0"/>
              </a:spcBef>
              <a:spcAft>
                <a:spcPts val="0"/>
              </a:spcAft>
              <a:buSzPts val="1400"/>
              <a:buChar char="■"/>
              <a:defRPr sz="1600"/>
            </a:lvl3pPr>
            <a:lvl4pPr marL="1828800" lvl="3" indent="-317500" algn="l" rtl="0">
              <a:lnSpc>
                <a:spcPct val="100000"/>
              </a:lnSpc>
              <a:spcBef>
                <a:spcPts val="0"/>
              </a:spcBef>
              <a:spcAft>
                <a:spcPts val="0"/>
              </a:spcAft>
              <a:buSzPts val="1400"/>
              <a:buChar char="●"/>
              <a:defRPr sz="1600"/>
            </a:lvl4pPr>
            <a:lvl5pPr marL="2286000" lvl="4" indent="-317500" algn="l" rtl="0">
              <a:lnSpc>
                <a:spcPct val="100000"/>
              </a:lnSpc>
              <a:spcBef>
                <a:spcPts val="0"/>
              </a:spcBef>
              <a:spcAft>
                <a:spcPts val="0"/>
              </a:spcAft>
              <a:buSzPts val="1400"/>
              <a:buChar char="○"/>
              <a:defRPr sz="1600"/>
            </a:lvl5pPr>
            <a:lvl6pPr marL="2743200" lvl="5" indent="-317500" algn="l" rtl="0">
              <a:lnSpc>
                <a:spcPct val="100000"/>
              </a:lnSpc>
              <a:spcBef>
                <a:spcPts val="0"/>
              </a:spcBef>
              <a:spcAft>
                <a:spcPts val="0"/>
              </a:spcAft>
              <a:buSzPts val="1400"/>
              <a:buChar char="■"/>
              <a:defRPr sz="1600"/>
            </a:lvl6pPr>
            <a:lvl7pPr marL="3200400" lvl="6" indent="-317500" algn="l" rtl="0">
              <a:lnSpc>
                <a:spcPct val="100000"/>
              </a:lnSpc>
              <a:spcBef>
                <a:spcPts val="0"/>
              </a:spcBef>
              <a:spcAft>
                <a:spcPts val="0"/>
              </a:spcAft>
              <a:buSzPts val="1400"/>
              <a:buChar char="●"/>
              <a:defRPr sz="1600"/>
            </a:lvl7pPr>
            <a:lvl8pPr marL="3657600" lvl="7" indent="-317500" algn="l" rtl="0">
              <a:lnSpc>
                <a:spcPct val="100000"/>
              </a:lnSpc>
              <a:spcBef>
                <a:spcPts val="0"/>
              </a:spcBef>
              <a:spcAft>
                <a:spcPts val="0"/>
              </a:spcAft>
              <a:buSzPts val="1400"/>
              <a:buChar char="○"/>
              <a:defRPr sz="1600"/>
            </a:lvl8pPr>
            <a:lvl9pPr marL="4114800" lvl="8" indent="-317500" algn="l" rtl="0">
              <a:lnSpc>
                <a:spcPct val="100000"/>
              </a:lnSpc>
              <a:spcBef>
                <a:spcPts val="0"/>
              </a:spcBef>
              <a:spcAft>
                <a:spcPts val="0"/>
              </a:spcAft>
              <a:buSzPts val="1400"/>
              <a:buChar char="■"/>
              <a:defRPr sz="1600"/>
            </a:lvl9pPr>
          </a:lstStyle>
          <a:p>
            <a:endParaRPr/>
          </a:p>
        </p:txBody>
      </p:sp>
      <p:sp>
        <p:nvSpPr>
          <p:cNvPr id="301" name="Google Shape;301;p28"/>
          <p:cNvSpPr txBox="1">
            <a:spLocks noGrp="1"/>
          </p:cNvSpPr>
          <p:nvPr>
            <p:ph type="title"/>
          </p:nvPr>
        </p:nvSpPr>
        <p:spPr>
          <a:xfrm>
            <a:off x="722375" y="387600"/>
            <a:ext cx="3643800" cy="592200"/>
          </a:xfrm>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3200"/>
              <a:buFont typeface="Fredoka One"/>
              <a:buNone/>
              <a:defRPr/>
            </a:lvl1pPr>
            <a:lvl2pPr lvl="1"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2_2_1_1">
    <p:spTree>
      <p:nvGrpSpPr>
        <p:cNvPr id="1" name="Shape 329"/>
        <p:cNvGrpSpPr/>
        <p:nvPr/>
      </p:nvGrpSpPr>
      <p:grpSpPr>
        <a:xfrm>
          <a:off x="0" y="0"/>
          <a:ext cx="0" cy="0"/>
          <a:chOff x="0" y="0"/>
          <a:chExt cx="0" cy="0"/>
        </a:xfrm>
      </p:grpSpPr>
      <p:grpSp>
        <p:nvGrpSpPr>
          <p:cNvPr id="330" name="Google Shape;330;p31"/>
          <p:cNvGrpSpPr/>
          <p:nvPr/>
        </p:nvGrpSpPr>
        <p:grpSpPr>
          <a:xfrm>
            <a:off x="-740994" y="-896691"/>
            <a:ext cx="10625989" cy="8781521"/>
            <a:chOff x="-740994" y="-896691"/>
            <a:chExt cx="10625989" cy="8781521"/>
          </a:xfrm>
        </p:grpSpPr>
        <p:grpSp>
          <p:nvGrpSpPr>
            <p:cNvPr id="331" name="Google Shape;331;p31"/>
            <p:cNvGrpSpPr/>
            <p:nvPr/>
          </p:nvGrpSpPr>
          <p:grpSpPr>
            <a:xfrm>
              <a:off x="-78450" y="2008500"/>
              <a:ext cx="9300900" cy="1126500"/>
              <a:chOff x="-99300" y="2008500"/>
              <a:chExt cx="9300900" cy="1126500"/>
            </a:xfrm>
          </p:grpSpPr>
          <p:sp>
            <p:nvSpPr>
              <p:cNvPr id="332" name="Google Shape;332;p3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 name="Google Shape;334;p31"/>
            <p:cNvGrpSpPr/>
            <p:nvPr/>
          </p:nvGrpSpPr>
          <p:grpSpPr>
            <a:xfrm rot="1800013">
              <a:off x="-1161967" y="1877267"/>
              <a:ext cx="11467935" cy="1388965"/>
              <a:chOff x="-99300" y="2008500"/>
              <a:chExt cx="9300900" cy="1126500"/>
            </a:xfrm>
          </p:grpSpPr>
          <p:sp>
            <p:nvSpPr>
              <p:cNvPr id="335" name="Google Shape;335;p3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1"/>
            <p:cNvGrpSpPr/>
            <p:nvPr/>
          </p:nvGrpSpPr>
          <p:grpSpPr>
            <a:xfrm rot="-1800013" flipH="1">
              <a:off x="-1161966" y="1877267"/>
              <a:ext cx="11467935" cy="1388965"/>
              <a:chOff x="-99300" y="2008500"/>
              <a:chExt cx="9300900" cy="1126500"/>
            </a:xfrm>
          </p:grpSpPr>
          <p:sp>
            <p:nvSpPr>
              <p:cNvPr id="338" name="Google Shape;338;p31"/>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1"/>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31"/>
            <p:cNvSpPr/>
            <p:nvPr/>
          </p:nvSpPr>
          <p:spPr>
            <a:xfrm rot="-1799888">
              <a:off x="5304668" y="2163619"/>
              <a:ext cx="1389079" cy="575982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1"/>
            <p:cNvSpPr/>
            <p:nvPr/>
          </p:nvSpPr>
          <p:spPr>
            <a:xfrm rot="1799888" flipH="1">
              <a:off x="2450253" y="2163619"/>
              <a:ext cx="1389079" cy="575982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1"/>
            <p:cNvSpPr/>
            <p:nvPr/>
          </p:nvSpPr>
          <p:spPr>
            <a:xfrm>
              <a:off x="4008750" y="25509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43" name="Google Shape;343;p31"/>
          <p:cNvPicPr preferRelativeResize="0"/>
          <p:nvPr/>
        </p:nvPicPr>
        <p:blipFill rotWithShape="1">
          <a:blip r:embed="rId2">
            <a:alphaModFix amt="36000"/>
          </a:blip>
          <a:srcRect/>
          <a:stretch/>
        </p:blipFill>
        <p:spPr>
          <a:xfrm>
            <a:off x="0" y="0"/>
            <a:ext cx="9144000" cy="5143500"/>
          </a:xfrm>
          <a:prstGeom prst="rect">
            <a:avLst/>
          </a:prstGeom>
          <a:noFill/>
          <a:ln>
            <a:noFill/>
          </a:ln>
        </p:spPr>
      </p:pic>
      <p:sp>
        <p:nvSpPr>
          <p:cNvPr id="344" name="Google Shape;344;p31"/>
          <p:cNvSpPr txBox="1">
            <a:spLocks noGrp="1"/>
          </p:cNvSpPr>
          <p:nvPr>
            <p:ph type="title"/>
          </p:nvPr>
        </p:nvSpPr>
        <p:spPr>
          <a:xfrm>
            <a:off x="1428791" y="1675711"/>
            <a:ext cx="885900" cy="527400"/>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345" name="Google Shape;345;p31"/>
          <p:cNvSpPr txBox="1">
            <a:spLocks noGrp="1"/>
          </p:cNvSpPr>
          <p:nvPr>
            <p:ph type="subTitle" idx="1"/>
          </p:nvPr>
        </p:nvSpPr>
        <p:spPr>
          <a:xfrm>
            <a:off x="727841" y="2352849"/>
            <a:ext cx="2287800" cy="371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00">
                <a:latin typeface="Bebas Neue"/>
                <a:ea typeface="Bebas Neue"/>
                <a:cs typeface="Bebas Neue"/>
                <a:sym typeface="Bebas Neue"/>
              </a:defRPr>
            </a:lvl1pPr>
            <a:lvl2pPr lvl="1" algn="l" rtl="0">
              <a:lnSpc>
                <a:spcPct val="100000"/>
              </a:lnSpc>
              <a:spcBef>
                <a:spcPts val="0"/>
              </a:spcBef>
              <a:spcAft>
                <a:spcPts val="0"/>
              </a:spcAft>
              <a:buSzPts val="1600"/>
              <a:buNone/>
              <a:defRPr sz="2600">
                <a:latin typeface="Bebas Neue"/>
                <a:ea typeface="Bebas Neue"/>
                <a:cs typeface="Bebas Neue"/>
                <a:sym typeface="Bebas Neue"/>
              </a:defRPr>
            </a:lvl2pPr>
            <a:lvl3pPr lvl="2" algn="l" rtl="0">
              <a:lnSpc>
                <a:spcPct val="100000"/>
              </a:lnSpc>
              <a:spcBef>
                <a:spcPts val="0"/>
              </a:spcBef>
              <a:spcAft>
                <a:spcPts val="0"/>
              </a:spcAft>
              <a:buSzPts val="1600"/>
              <a:buNone/>
              <a:defRPr sz="2600">
                <a:latin typeface="Bebas Neue"/>
                <a:ea typeface="Bebas Neue"/>
                <a:cs typeface="Bebas Neue"/>
                <a:sym typeface="Bebas Neue"/>
              </a:defRPr>
            </a:lvl3pPr>
            <a:lvl4pPr lvl="3" algn="l" rtl="0">
              <a:lnSpc>
                <a:spcPct val="100000"/>
              </a:lnSpc>
              <a:spcBef>
                <a:spcPts val="0"/>
              </a:spcBef>
              <a:spcAft>
                <a:spcPts val="0"/>
              </a:spcAft>
              <a:buSzPts val="1600"/>
              <a:buNone/>
              <a:defRPr sz="2600">
                <a:latin typeface="Bebas Neue"/>
                <a:ea typeface="Bebas Neue"/>
                <a:cs typeface="Bebas Neue"/>
                <a:sym typeface="Bebas Neue"/>
              </a:defRPr>
            </a:lvl4pPr>
            <a:lvl5pPr lvl="4" algn="l" rtl="0">
              <a:lnSpc>
                <a:spcPct val="100000"/>
              </a:lnSpc>
              <a:spcBef>
                <a:spcPts val="0"/>
              </a:spcBef>
              <a:spcAft>
                <a:spcPts val="0"/>
              </a:spcAft>
              <a:buSzPts val="1600"/>
              <a:buNone/>
              <a:defRPr sz="2600">
                <a:latin typeface="Bebas Neue"/>
                <a:ea typeface="Bebas Neue"/>
                <a:cs typeface="Bebas Neue"/>
                <a:sym typeface="Bebas Neue"/>
              </a:defRPr>
            </a:lvl5pPr>
            <a:lvl6pPr lvl="5" algn="l" rtl="0">
              <a:lnSpc>
                <a:spcPct val="100000"/>
              </a:lnSpc>
              <a:spcBef>
                <a:spcPts val="0"/>
              </a:spcBef>
              <a:spcAft>
                <a:spcPts val="0"/>
              </a:spcAft>
              <a:buSzPts val="1600"/>
              <a:buNone/>
              <a:defRPr sz="2600">
                <a:latin typeface="Bebas Neue"/>
                <a:ea typeface="Bebas Neue"/>
                <a:cs typeface="Bebas Neue"/>
                <a:sym typeface="Bebas Neue"/>
              </a:defRPr>
            </a:lvl6pPr>
            <a:lvl7pPr lvl="6" algn="l" rtl="0">
              <a:lnSpc>
                <a:spcPct val="100000"/>
              </a:lnSpc>
              <a:spcBef>
                <a:spcPts val="0"/>
              </a:spcBef>
              <a:spcAft>
                <a:spcPts val="0"/>
              </a:spcAft>
              <a:buSzPts val="1600"/>
              <a:buNone/>
              <a:defRPr sz="2600">
                <a:latin typeface="Bebas Neue"/>
                <a:ea typeface="Bebas Neue"/>
                <a:cs typeface="Bebas Neue"/>
                <a:sym typeface="Bebas Neue"/>
              </a:defRPr>
            </a:lvl7pPr>
            <a:lvl8pPr lvl="7" algn="l" rtl="0">
              <a:lnSpc>
                <a:spcPct val="100000"/>
              </a:lnSpc>
              <a:spcBef>
                <a:spcPts val="0"/>
              </a:spcBef>
              <a:spcAft>
                <a:spcPts val="0"/>
              </a:spcAft>
              <a:buSzPts val="1600"/>
              <a:buNone/>
              <a:defRPr sz="2600">
                <a:latin typeface="Bebas Neue"/>
                <a:ea typeface="Bebas Neue"/>
                <a:cs typeface="Bebas Neue"/>
                <a:sym typeface="Bebas Neue"/>
              </a:defRPr>
            </a:lvl8pPr>
            <a:lvl9pPr lvl="8" algn="l" rtl="0">
              <a:lnSpc>
                <a:spcPct val="100000"/>
              </a:lnSpc>
              <a:spcBef>
                <a:spcPts val="0"/>
              </a:spcBef>
              <a:spcAft>
                <a:spcPts val="0"/>
              </a:spcAft>
              <a:buSzPts val="1600"/>
              <a:buNone/>
              <a:defRPr sz="2600">
                <a:latin typeface="Bebas Neue"/>
                <a:ea typeface="Bebas Neue"/>
                <a:cs typeface="Bebas Neue"/>
                <a:sym typeface="Bebas Neue"/>
              </a:defRPr>
            </a:lvl9pPr>
          </a:lstStyle>
          <a:p>
            <a:endParaRPr/>
          </a:p>
        </p:txBody>
      </p:sp>
      <p:sp>
        <p:nvSpPr>
          <p:cNvPr id="346" name="Google Shape;346;p31"/>
          <p:cNvSpPr txBox="1">
            <a:spLocks noGrp="1"/>
          </p:cNvSpPr>
          <p:nvPr>
            <p:ph type="subTitle" idx="2"/>
          </p:nvPr>
        </p:nvSpPr>
        <p:spPr>
          <a:xfrm>
            <a:off x="727850" y="2834829"/>
            <a:ext cx="2287800" cy="105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347" name="Google Shape;347;p31"/>
          <p:cNvSpPr txBox="1">
            <a:spLocks noGrp="1"/>
          </p:cNvSpPr>
          <p:nvPr>
            <p:ph type="title" idx="3"/>
          </p:nvPr>
        </p:nvSpPr>
        <p:spPr>
          <a:xfrm>
            <a:off x="4129046" y="1675711"/>
            <a:ext cx="885900" cy="527400"/>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348" name="Google Shape;348;p31"/>
          <p:cNvSpPr txBox="1">
            <a:spLocks noGrp="1"/>
          </p:cNvSpPr>
          <p:nvPr>
            <p:ph type="subTitle" idx="4"/>
          </p:nvPr>
        </p:nvSpPr>
        <p:spPr>
          <a:xfrm>
            <a:off x="3428100" y="2352849"/>
            <a:ext cx="2287800" cy="371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00">
                <a:latin typeface="Bebas Neue"/>
                <a:ea typeface="Bebas Neue"/>
                <a:cs typeface="Bebas Neue"/>
                <a:sym typeface="Bebas Neue"/>
              </a:defRPr>
            </a:lvl1pPr>
            <a:lvl2pPr lvl="1" algn="l" rtl="0">
              <a:lnSpc>
                <a:spcPct val="100000"/>
              </a:lnSpc>
              <a:spcBef>
                <a:spcPts val="0"/>
              </a:spcBef>
              <a:spcAft>
                <a:spcPts val="0"/>
              </a:spcAft>
              <a:buSzPts val="1600"/>
              <a:buNone/>
              <a:defRPr sz="2600">
                <a:latin typeface="Bebas Neue"/>
                <a:ea typeface="Bebas Neue"/>
                <a:cs typeface="Bebas Neue"/>
                <a:sym typeface="Bebas Neue"/>
              </a:defRPr>
            </a:lvl2pPr>
            <a:lvl3pPr lvl="2" algn="l" rtl="0">
              <a:lnSpc>
                <a:spcPct val="100000"/>
              </a:lnSpc>
              <a:spcBef>
                <a:spcPts val="0"/>
              </a:spcBef>
              <a:spcAft>
                <a:spcPts val="0"/>
              </a:spcAft>
              <a:buSzPts val="1600"/>
              <a:buNone/>
              <a:defRPr sz="2600">
                <a:latin typeface="Bebas Neue"/>
                <a:ea typeface="Bebas Neue"/>
                <a:cs typeface="Bebas Neue"/>
                <a:sym typeface="Bebas Neue"/>
              </a:defRPr>
            </a:lvl3pPr>
            <a:lvl4pPr lvl="3" algn="l" rtl="0">
              <a:lnSpc>
                <a:spcPct val="100000"/>
              </a:lnSpc>
              <a:spcBef>
                <a:spcPts val="0"/>
              </a:spcBef>
              <a:spcAft>
                <a:spcPts val="0"/>
              </a:spcAft>
              <a:buSzPts val="1600"/>
              <a:buNone/>
              <a:defRPr sz="2600">
                <a:latin typeface="Bebas Neue"/>
                <a:ea typeface="Bebas Neue"/>
                <a:cs typeface="Bebas Neue"/>
                <a:sym typeface="Bebas Neue"/>
              </a:defRPr>
            </a:lvl4pPr>
            <a:lvl5pPr lvl="4" algn="l" rtl="0">
              <a:lnSpc>
                <a:spcPct val="100000"/>
              </a:lnSpc>
              <a:spcBef>
                <a:spcPts val="0"/>
              </a:spcBef>
              <a:spcAft>
                <a:spcPts val="0"/>
              </a:spcAft>
              <a:buSzPts val="1600"/>
              <a:buNone/>
              <a:defRPr sz="2600">
                <a:latin typeface="Bebas Neue"/>
                <a:ea typeface="Bebas Neue"/>
                <a:cs typeface="Bebas Neue"/>
                <a:sym typeface="Bebas Neue"/>
              </a:defRPr>
            </a:lvl5pPr>
            <a:lvl6pPr lvl="5" algn="l" rtl="0">
              <a:lnSpc>
                <a:spcPct val="100000"/>
              </a:lnSpc>
              <a:spcBef>
                <a:spcPts val="0"/>
              </a:spcBef>
              <a:spcAft>
                <a:spcPts val="0"/>
              </a:spcAft>
              <a:buSzPts val="1600"/>
              <a:buNone/>
              <a:defRPr sz="2600">
                <a:latin typeface="Bebas Neue"/>
                <a:ea typeface="Bebas Neue"/>
                <a:cs typeface="Bebas Neue"/>
                <a:sym typeface="Bebas Neue"/>
              </a:defRPr>
            </a:lvl6pPr>
            <a:lvl7pPr lvl="6" algn="l" rtl="0">
              <a:lnSpc>
                <a:spcPct val="100000"/>
              </a:lnSpc>
              <a:spcBef>
                <a:spcPts val="0"/>
              </a:spcBef>
              <a:spcAft>
                <a:spcPts val="0"/>
              </a:spcAft>
              <a:buSzPts val="1600"/>
              <a:buNone/>
              <a:defRPr sz="2600">
                <a:latin typeface="Bebas Neue"/>
                <a:ea typeface="Bebas Neue"/>
                <a:cs typeface="Bebas Neue"/>
                <a:sym typeface="Bebas Neue"/>
              </a:defRPr>
            </a:lvl7pPr>
            <a:lvl8pPr lvl="7" algn="l" rtl="0">
              <a:lnSpc>
                <a:spcPct val="100000"/>
              </a:lnSpc>
              <a:spcBef>
                <a:spcPts val="0"/>
              </a:spcBef>
              <a:spcAft>
                <a:spcPts val="0"/>
              </a:spcAft>
              <a:buSzPts val="1600"/>
              <a:buNone/>
              <a:defRPr sz="2600">
                <a:latin typeface="Bebas Neue"/>
                <a:ea typeface="Bebas Neue"/>
                <a:cs typeface="Bebas Neue"/>
                <a:sym typeface="Bebas Neue"/>
              </a:defRPr>
            </a:lvl8pPr>
            <a:lvl9pPr lvl="8" algn="l" rtl="0">
              <a:lnSpc>
                <a:spcPct val="100000"/>
              </a:lnSpc>
              <a:spcBef>
                <a:spcPts val="0"/>
              </a:spcBef>
              <a:spcAft>
                <a:spcPts val="0"/>
              </a:spcAft>
              <a:buSzPts val="1600"/>
              <a:buNone/>
              <a:defRPr sz="2600">
                <a:latin typeface="Bebas Neue"/>
                <a:ea typeface="Bebas Neue"/>
                <a:cs typeface="Bebas Neue"/>
                <a:sym typeface="Bebas Neue"/>
              </a:defRPr>
            </a:lvl9pPr>
          </a:lstStyle>
          <a:p>
            <a:endParaRPr/>
          </a:p>
        </p:txBody>
      </p:sp>
      <p:sp>
        <p:nvSpPr>
          <p:cNvPr id="349" name="Google Shape;349;p31"/>
          <p:cNvSpPr txBox="1">
            <a:spLocks noGrp="1"/>
          </p:cNvSpPr>
          <p:nvPr>
            <p:ph type="subTitle" idx="5"/>
          </p:nvPr>
        </p:nvSpPr>
        <p:spPr>
          <a:xfrm>
            <a:off x="3428103" y="2834829"/>
            <a:ext cx="2287800" cy="105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350" name="Google Shape;350;p31"/>
          <p:cNvSpPr txBox="1">
            <a:spLocks noGrp="1"/>
          </p:cNvSpPr>
          <p:nvPr>
            <p:ph type="title" idx="6"/>
          </p:nvPr>
        </p:nvSpPr>
        <p:spPr>
          <a:xfrm>
            <a:off x="6829309" y="1675711"/>
            <a:ext cx="885900" cy="527400"/>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351" name="Google Shape;351;p31"/>
          <p:cNvSpPr txBox="1">
            <a:spLocks noGrp="1"/>
          </p:cNvSpPr>
          <p:nvPr>
            <p:ph type="subTitle" idx="7"/>
          </p:nvPr>
        </p:nvSpPr>
        <p:spPr>
          <a:xfrm>
            <a:off x="6128359" y="2352849"/>
            <a:ext cx="2287800" cy="371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00">
                <a:latin typeface="Bebas Neue"/>
                <a:ea typeface="Bebas Neue"/>
                <a:cs typeface="Bebas Neue"/>
                <a:sym typeface="Bebas Neue"/>
              </a:defRPr>
            </a:lvl1pPr>
            <a:lvl2pPr lvl="1" algn="l" rtl="0">
              <a:lnSpc>
                <a:spcPct val="100000"/>
              </a:lnSpc>
              <a:spcBef>
                <a:spcPts val="0"/>
              </a:spcBef>
              <a:spcAft>
                <a:spcPts val="0"/>
              </a:spcAft>
              <a:buSzPts val="1600"/>
              <a:buNone/>
              <a:defRPr sz="2600">
                <a:latin typeface="Bebas Neue"/>
                <a:ea typeface="Bebas Neue"/>
                <a:cs typeface="Bebas Neue"/>
                <a:sym typeface="Bebas Neue"/>
              </a:defRPr>
            </a:lvl2pPr>
            <a:lvl3pPr lvl="2" algn="l" rtl="0">
              <a:lnSpc>
                <a:spcPct val="100000"/>
              </a:lnSpc>
              <a:spcBef>
                <a:spcPts val="0"/>
              </a:spcBef>
              <a:spcAft>
                <a:spcPts val="0"/>
              </a:spcAft>
              <a:buSzPts val="1600"/>
              <a:buNone/>
              <a:defRPr sz="2600">
                <a:latin typeface="Bebas Neue"/>
                <a:ea typeface="Bebas Neue"/>
                <a:cs typeface="Bebas Neue"/>
                <a:sym typeface="Bebas Neue"/>
              </a:defRPr>
            </a:lvl3pPr>
            <a:lvl4pPr lvl="3" algn="l" rtl="0">
              <a:lnSpc>
                <a:spcPct val="100000"/>
              </a:lnSpc>
              <a:spcBef>
                <a:spcPts val="0"/>
              </a:spcBef>
              <a:spcAft>
                <a:spcPts val="0"/>
              </a:spcAft>
              <a:buSzPts val="1600"/>
              <a:buNone/>
              <a:defRPr sz="2600">
                <a:latin typeface="Bebas Neue"/>
                <a:ea typeface="Bebas Neue"/>
                <a:cs typeface="Bebas Neue"/>
                <a:sym typeface="Bebas Neue"/>
              </a:defRPr>
            </a:lvl4pPr>
            <a:lvl5pPr lvl="4" algn="l" rtl="0">
              <a:lnSpc>
                <a:spcPct val="100000"/>
              </a:lnSpc>
              <a:spcBef>
                <a:spcPts val="0"/>
              </a:spcBef>
              <a:spcAft>
                <a:spcPts val="0"/>
              </a:spcAft>
              <a:buSzPts val="1600"/>
              <a:buNone/>
              <a:defRPr sz="2600">
                <a:latin typeface="Bebas Neue"/>
                <a:ea typeface="Bebas Neue"/>
                <a:cs typeface="Bebas Neue"/>
                <a:sym typeface="Bebas Neue"/>
              </a:defRPr>
            </a:lvl5pPr>
            <a:lvl6pPr lvl="5" algn="l" rtl="0">
              <a:lnSpc>
                <a:spcPct val="100000"/>
              </a:lnSpc>
              <a:spcBef>
                <a:spcPts val="0"/>
              </a:spcBef>
              <a:spcAft>
                <a:spcPts val="0"/>
              </a:spcAft>
              <a:buSzPts val="1600"/>
              <a:buNone/>
              <a:defRPr sz="2600">
                <a:latin typeface="Bebas Neue"/>
                <a:ea typeface="Bebas Neue"/>
                <a:cs typeface="Bebas Neue"/>
                <a:sym typeface="Bebas Neue"/>
              </a:defRPr>
            </a:lvl6pPr>
            <a:lvl7pPr lvl="6" algn="l" rtl="0">
              <a:lnSpc>
                <a:spcPct val="100000"/>
              </a:lnSpc>
              <a:spcBef>
                <a:spcPts val="0"/>
              </a:spcBef>
              <a:spcAft>
                <a:spcPts val="0"/>
              </a:spcAft>
              <a:buSzPts val="1600"/>
              <a:buNone/>
              <a:defRPr sz="2600">
                <a:latin typeface="Bebas Neue"/>
                <a:ea typeface="Bebas Neue"/>
                <a:cs typeface="Bebas Neue"/>
                <a:sym typeface="Bebas Neue"/>
              </a:defRPr>
            </a:lvl7pPr>
            <a:lvl8pPr lvl="7" algn="l" rtl="0">
              <a:lnSpc>
                <a:spcPct val="100000"/>
              </a:lnSpc>
              <a:spcBef>
                <a:spcPts val="0"/>
              </a:spcBef>
              <a:spcAft>
                <a:spcPts val="0"/>
              </a:spcAft>
              <a:buSzPts val="1600"/>
              <a:buNone/>
              <a:defRPr sz="2600">
                <a:latin typeface="Bebas Neue"/>
                <a:ea typeface="Bebas Neue"/>
                <a:cs typeface="Bebas Neue"/>
                <a:sym typeface="Bebas Neue"/>
              </a:defRPr>
            </a:lvl8pPr>
            <a:lvl9pPr lvl="8" algn="l" rtl="0">
              <a:lnSpc>
                <a:spcPct val="100000"/>
              </a:lnSpc>
              <a:spcBef>
                <a:spcPts val="0"/>
              </a:spcBef>
              <a:spcAft>
                <a:spcPts val="0"/>
              </a:spcAft>
              <a:buSzPts val="1600"/>
              <a:buNone/>
              <a:defRPr sz="2600">
                <a:latin typeface="Bebas Neue"/>
                <a:ea typeface="Bebas Neue"/>
                <a:cs typeface="Bebas Neue"/>
                <a:sym typeface="Bebas Neue"/>
              </a:defRPr>
            </a:lvl9pPr>
          </a:lstStyle>
          <a:p>
            <a:endParaRPr/>
          </a:p>
        </p:txBody>
      </p:sp>
      <p:sp>
        <p:nvSpPr>
          <p:cNvPr id="352" name="Google Shape;352;p31"/>
          <p:cNvSpPr txBox="1">
            <a:spLocks noGrp="1"/>
          </p:cNvSpPr>
          <p:nvPr>
            <p:ph type="subTitle" idx="8"/>
          </p:nvPr>
        </p:nvSpPr>
        <p:spPr>
          <a:xfrm>
            <a:off x="6128355" y="2834829"/>
            <a:ext cx="2287800" cy="105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353" name="Google Shape;353;p31"/>
          <p:cNvSpPr txBox="1">
            <a:spLocks noGrp="1"/>
          </p:cNvSpPr>
          <p:nvPr>
            <p:ph type="title" idx="9"/>
          </p:nvPr>
        </p:nvSpPr>
        <p:spPr>
          <a:xfrm>
            <a:off x="720000" y="387600"/>
            <a:ext cx="7704000" cy="592200"/>
          </a:xfrm>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200"/>
              <a:buFont typeface="Fredoka One"/>
              <a:buNone/>
              <a:defRPr/>
            </a:lvl1pPr>
            <a:lvl2pPr lvl="1"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310369" y="362836"/>
            <a:ext cx="8523263" cy="4417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Content Placeholder 2"/>
          <p:cNvSpPr>
            <a:spLocks noGrp="1"/>
          </p:cNvSpPr>
          <p:nvPr>
            <p:ph idx="1"/>
          </p:nvPr>
        </p:nvSpPr>
        <p:spPr>
          <a:xfrm>
            <a:off x="699247" y="1523341"/>
            <a:ext cx="7839636" cy="2949863"/>
          </a:xfrm>
        </p:spPr>
        <p:txBody>
          <a:bodyPr/>
          <a:lstStyle>
            <a:lvl1pPr marL="257175" indent="-257175">
              <a:buClr>
                <a:schemeClr val="accent1"/>
              </a:buClr>
              <a:buFont typeface="Arial" panose="020B0604020202020204" pitchFamily="34" charset="0"/>
              <a:buChar char="•"/>
              <a:defRPr>
                <a:solidFill>
                  <a:schemeClr val="bg1"/>
                </a:solidFill>
              </a:defRPr>
            </a:lvl1pPr>
            <a:lvl2pPr marL="365189" indent="-214313">
              <a:buClr>
                <a:schemeClr val="accent1"/>
              </a:buClr>
              <a:buFont typeface="Arial" panose="020B0604020202020204" pitchFamily="34" charset="0"/>
              <a:buChar char="•"/>
              <a:defRPr>
                <a:solidFill>
                  <a:schemeClr val="bg1"/>
                </a:solidFill>
              </a:defRPr>
            </a:lvl2pPr>
            <a:lvl3pPr marL="502349" indent="-214313">
              <a:buClr>
                <a:schemeClr val="accent1"/>
              </a:buClr>
              <a:buFont typeface="Arial" panose="020B0604020202020204" pitchFamily="34" charset="0"/>
              <a:buChar char="•"/>
              <a:defRPr>
                <a:solidFill>
                  <a:schemeClr val="bg1"/>
                </a:solidFill>
              </a:defRPr>
            </a:lvl3pPr>
            <a:lvl4pPr marL="639509" indent="-214313">
              <a:buClr>
                <a:schemeClr val="accent1"/>
              </a:buClr>
              <a:buFont typeface="Arial" panose="020B0604020202020204" pitchFamily="34" charset="0"/>
              <a:buChar char="•"/>
              <a:defRPr>
                <a:solidFill>
                  <a:schemeClr val="bg1"/>
                </a:solidFill>
              </a:defRPr>
            </a:lvl4pPr>
            <a:lvl5pPr marL="776669" indent="-214313">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8/28/2022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699247" y="670297"/>
            <a:ext cx="7839637" cy="682869"/>
          </a:xfrm>
        </p:spPr>
        <p:txBody>
          <a:bodyPr anchor="ctr"/>
          <a:lstStyle>
            <a:lvl1pPr algn="l">
              <a:defRPr>
                <a:solidFill>
                  <a:schemeClr val="bg1"/>
                </a:solidFill>
              </a:defRPr>
            </a:lvl1pPr>
          </a:lstStyle>
          <a:p>
            <a:r>
              <a:rPr lang="en-US"/>
              <a:t>Click to edit Master title style</a:t>
            </a:r>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36455" y="813854"/>
            <a:ext cx="486150" cy="3957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34404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55"/>
        <p:cNvGrpSpPr/>
        <p:nvPr/>
      </p:nvGrpSpPr>
      <p:grpSpPr>
        <a:xfrm>
          <a:off x="0" y="0"/>
          <a:ext cx="0" cy="0"/>
          <a:chOff x="0" y="0"/>
          <a:chExt cx="0" cy="0"/>
        </a:xfrm>
      </p:grpSpPr>
      <p:grpSp>
        <p:nvGrpSpPr>
          <p:cNvPr id="256" name="Google Shape;256;p24"/>
          <p:cNvGrpSpPr/>
          <p:nvPr/>
        </p:nvGrpSpPr>
        <p:grpSpPr>
          <a:xfrm>
            <a:off x="0" y="-225"/>
            <a:ext cx="9144000" cy="5143850"/>
            <a:chOff x="0" y="-225"/>
            <a:chExt cx="9144000" cy="5143850"/>
          </a:xfrm>
        </p:grpSpPr>
        <p:grpSp>
          <p:nvGrpSpPr>
            <p:cNvPr id="257" name="Google Shape;257;p24"/>
            <p:cNvGrpSpPr/>
            <p:nvPr/>
          </p:nvGrpSpPr>
          <p:grpSpPr>
            <a:xfrm flipH="1">
              <a:off x="0" y="-150"/>
              <a:ext cx="9144000" cy="5143775"/>
              <a:chOff x="0" y="-150"/>
              <a:chExt cx="9144000" cy="5143775"/>
            </a:xfrm>
          </p:grpSpPr>
          <p:sp>
            <p:nvSpPr>
              <p:cNvPr id="258" name="Google Shape;258;p24"/>
              <p:cNvSpPr/>
              <p:nvPr/>
            </p:nvSpPr>
            <p:spPr>
              <a:xfrm>
                <a:off x="0" y="4058225"/>
                <a:ext cx="1085400" cy="1085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rot="10800000">
                <a:off x="7366500" y="-150"/>
                <a:ext cx="1777500" cy="1777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4"/>
            <p:cNvSpPr/>
            <p:nvPr/>
          </p:nvSpPr>
          <p:spPr>
            <a:xfrm rot="10800000" flipH="1">
              <a:off x="0" y="-225"/>
              <a:ext cx="608700" cy="6087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1" name="Google Shape;261;p24"/>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262" name="Google Shape;262;p2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extLst>
      <p:ext uri="{BB962C8B-B14F-4D97-AF65-F5344CB8AC3E}">
        <p14:creationId xmlns:p14="http://schemas.microsoft.com/office/powerpoint/2010/main" val="264245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p:nvPr/>
        </p:nvSpPr>
        <p:spPr>
          <a:xfrm>
            <a:off x="0" y="0"/>
            <a:ext cx="6908100" cy="514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4"/>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40" name="Google Shape;40;p4"/>
          <p:cNvSpPr txBox="1">
            <a:spLocks noGrp="1"/>
          </p:cNvSpPr>
          <p:nvPr>
            <p:ph type="body" idx="1"/>
          </p:nvPr>
        </p:nvSpPr>
        <p:spPr>
          <a:xfrm>
            <a:off x="720000" y="1245675"/>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
        <p:nvSpPr>
          <p:cNvPr id="41" name="Google Shape;4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Font typeface="Bebas Neue"/>
              <a:buNone/>
              <a:defRPr>
                <a:latin typeface="Bebas Neue"/>
                <a:ea typeface="Bebas Neue"/>
                <a:cs typeface="Bebas Neue"/>
                <a:sym typeface="Bebas Neue"/>
              </a:defRPr>
            </a:lvl2pPr>
            <a:lvl3pPr lvl="2" algn="ctr" rtl="0">
              <a:spcBef>
                <a:spcPts val="0"/>
              </a:spcBef>
              <a:spcAft>
                <a:spcPts val="0"/>
              </a:spcAft>
              <a:buSzPts val="3600"/>
              <a:buFont typeface="Bebas Neue"/>
              <a:buNone/>
              <a:defRPr>
                <a:latin typeface="Bebas Neue"/>
                <a:ea typeface="Bebas Neue"/>
                <a:cs typeface="Bebas Neue"/>
                <a:sym typeface="Bebas Neue"/>
              </a:defRPr>
            </a:lvl3pPr>
            <a:lvl4pPr lvl="3" algn="ctr" rtl="0">
              <a:spcBef>
                <a:spcPts val="0"/>
              </a:spcBef>
              <a:spcAft>
                <a:spcPts val="0"/>
              </a:spcAft>
              <a:buSzPts val="3600"/>
              <a:buFont typeface="Bebas Neue"/>
              <a:buNone/>
              <a:defRPr>
                <a:latin typeface="Bebas Neue"/>
                <a:ea typeface="Bebas Neue"/>
                <a:cs typeface="Bebas Neue"/>
                <a:sym typeface="Bebas Neue"/>
              </a:defRPr>
            </a:lvl4pPr>
            <a:lvl5pPr lvl="4" algn="ctr" rtl="0">
              <a:spcBef>
                <a:spcPts val="0"/>
              </a:spcBef>
              <a:spcAft>
                <a:spcPts val="0"/>
              </a:spcAft>
              <a:buSzPts val="3600"/>
              <a:buFont typeface="Bebas Neue"/>
              <a:buNone/>
              <a:defRPr>
                <a:latin typeface="Bebas Neue"/>
                <a:ea typeface="Bebas Neue"/>
                <a:cs typeface="Bebas Neue"/>
                <a:sym typeface="Bebas Neue"/>
              </a:defRPr>
            </a:lvl5pPr>
            <a:lvl6pPr lvl="5" algn="ctr" rtl="0">
              <a:spcBef>
                <a:spcPts val="0"/>
              </a:spcBef>
              <a:spcAft>
                <a:spcPts val="0"/>
              </a:spcAft>
              <a:buSzPts val="3600"/>
              <a:buFont typeface="Bebas Neue"/>
              <a:buNone/>
              <a:defRPr>
                <a:latin typeface="Bebas Neue"/>
                <a:ea typeface="Bebas Neue"/>
                <a:cs typeface="Bebas Neue"/>
                <a:sym typeface="Bebas Neue"/>
              </a:defRPr>
            </a:lvl6pPr>
            <a:lvl7pPr lvl="6" algn="ctr" rtl="0">
              <a:spcBef>
                <a:spcPts val="0"/>
              </a:spcBef>
              <a:spcAft>
                <a:spcPts val="0"/>
              </a:spcAft>
              <a:buSzPts val="3600"/>
              <a:buFont typeface="Bebas Neue"/>
              <a:buNone/>
              <a:defRPr>
                <a:latin typeface="Bebas Neue"/>
                <a:ea typeface="Bebas Neue"/>
                <a:cs typeface="Bebas Neue"/>
                <a:sym typeface="Bebas Neue"/>
              </a:defRPr>
            </a:lvl7pPr>
            <a:lvl8pPr lvl="7" algn="ctr" rtl="0">
              <a:spcBef>
                <a:spcPts val="0"/>
              </a:spcBef>
              <a:spcAft>
                <a:spcPts val="0"/>
              </a:spcAft>
              <a:buSzPts val="3600"/>
              <a:buFont typeface="Bebas Neue"/>
              <a:buNone/>
              <a:defRPr>
                <a:latin typeface="Bebas Neue"/>
                <a:ea typeface="Bebas Neue"/>
                <a:cs typeface="Bebas Neue"/>
                <a:sym typeface="Bebas Neue"/>
              </a:defRPr>
            </a:lvl8pPr>
            <a:lvl9pPr lvl="8" algn="ctr" rtl="0">
              <a:spcBef>
                <a:spcPts val="0"/>
              </a:spcBef>
              <a:spcAft>
                <a:spcPts val="0"/>
              </a:spcAft>
              <a:buSzPts val="3600"/>
              <a:buFont typeface="Bebas Neue"/>
              <a:buNone/>
              <a:defRPr>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1740189" y="0"/>
            <a:ext cx="15667350" cy="5143500"/>
            <a:chOff x="-1760125" y="0"/>
            <a:chExt cx="15667350" cy="5143500"/>
          </a:xfrm>
        </p:grpSpPr>
        <p:sp>
          <p:nvSpPr>
            <p:cNvPr id="44" name="Google Shape;44;p5"/>
            <p:cNvSpPr/>
            <p:nvPr/>
          </p:nvSpPr>
          <p:spPr>
            <a:xfrm flipH="1">
              <a:off x="-1760125" y="0"/>
              <a:ext cx="7857300" cy="5143500"/>
            </a:xfrm>
            <a:prstGeom prst="parallelogram">
              <a:avLst>
                <a:gd name="adj" fmla="val 821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flipH="1">
              <a:off x="6049925" y="0"/>
              <a:ext cx="7857300" cy="5143500"/>
            </a:xfrm>
            <a:prstGeom prst="parallelogram">
              <a:avLst>
                <a:gd name="adj" fmla="val 821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 name="Google Shape;46;p5"/>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47" name="Google Shape;47;p5"/>
          <p:cNvSpPr txBox="1">
            <a:spLocks noGrp="1"/>
          </p:cNvSpPr>
          <p:nvPr>
            <p:ph type="subTitle" idx="1"/>
          </p:nvPr>
        </p:nvSpPr>
        <p:spPr>
          <a:xfrm>
            <a:off x="1254788" y="235284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48" name="Google Shape;48;p5"/>
          <p:cNvSpPr txBox="1">
            <a:spLocks noGrp="1"/>
          </p:cNvSpPr>
          <p:nvPr>
            <p:ph type="subTitle" idx="2"/>
          </p:nvPr>
        </p:nvSpPr>
        <p:spPr>
          <a:xfrm>
            <a:off x="1254788" y="2794723"/>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 name="Google Shape;49;p5"/>
          <p:cNvSpPr txBox="1">
            <a:spLocks noGrp="1"/>
          </p:cNvSpPr>
          <p:nvPr>
            <p:ph type="subTitle" idx="3"/>
          </p:nvPr>
        </p:nvSpPr>
        <p:spPr>
          <a:xfrm>
            <a:off x="5112413" y="235284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00">
                <a:latin typeface="Bebas Neue"/>
                <a:ea typeface="Bebas Neue"/>
                <a:cs typeface="Bebas Neue"/>
                <a:sym typeface="Bebas Neue"/>
              </a:defRPr>
            </a:lvl1pPr>
            <a:lvl2pPr lvl="1" rtl="0">
              <a:lnSpc>
                <a:spcPct val="100000"/>
              </a:lnSpc>
              <a:spcBef>
                <a:spcPts val="0"/>
              </a:spcBef>
              <a:spcAft>
                <a:spcPts val="0"/>
              </a:spcAft>
              <a:buNone/>
              <a:defRPr sz="2600">
                <a:latin typeface="Bebas Neue"/>
                <a:ea typeface="Bebas Neue"/>
                <a:cs typeface="Bebas Neue"/>
                <a:sym typeface="Bebas Neue"/>
              </a:defRPr>
            </a:lvl2pPr>
            <a:lvl3pPr lvl="2" rtl="0">
              <a:lnSpc>
                <a:spcPct val="100000"/>
              </a:lnSpc>
              <a:spcBef>
                <a:spcPts val="0"/>
              </a:spcBef>
              <a:spcAft>
                <a:spcPts val="0"/>
              </a:spcAft>
              <a:buNone/>
              <a:defRPr sz="2600">
                <a:latin typeface="Bebas Neue"/>
                <a:ea typeface="Bebas Neue"/>
                <a:cs typeface="Bebas Neue"/>
                <a:sym typeface="Bebas Neue"/>
              </a:defRPr>
            </a:lvl3pPr>
            <a:lvl4pPr lvl="3" rtl="0">
              <a:lnSpc>
                <a:spcPct val="100000"/>
              </a:lnSpc>
              <a:spcBef>
                <a:spcPts val="0"/>
              </a:spcBef>
              <a:spcAft>
                <a:spcPts val="0"/>
              </a:spcAft>
              <a:buNone/>
              <a:defRPr sz="2600">
                <a:latin typeface="Bebas Neue"/>
                <a:ea typeface="Bebas Neue"/>
                <a:cs typeface="Bebas Neue"/>
                <a:sym typeface="Bebas Neue"/>
              </a:defRPr>
            </a:lvl4pPr>
            <a:lvl5pPr lvl="4" rtl="0">
              <a:lnSpc>
                <a:spcPct val="100000"/>
              </a:lnSpc>
              <a:spcBef>
                <a:spcPts val="0"/>
              </a:spcBef>
              <a:spcAft>
                <a:spcPts val="0"/>
              </a:spcAft>
              <a:buNone/>
              <a:defRPr sz="2600">
                <a:latin typeface="Bebas Neue"/>
                <a:ea typeface="Bebas Neue"/>
                <a:cs typeface="Bebas Neue"/>
                <a:sym typeface="Bebas Neue"/>
              </a:defRPr>
            </a:lvl5pPr>
            <a:lvl6pPr lvl="5" rtl="0">
              <a:lnSpc>
                <a:spcPct val="100000"/>
              </a:lnSpc>
              <a:spcBef>
                <a:spcPts val="0"/>
              </a:spcBef>
              <a:spcAft>
                <a:spcPts val="0"/>
              </a:spcAft>
              <a:buNone/>
              <a:defRPr sz="2600">
                <a:latin typeface="Bebas Neue"/>
                <a:ea typeface="Bebas Neue"/>
                <a:cs typeface="Bebas Neue"/>
                <a:sym typeface="Bebas Neue"/>
              </a:defRPr>
            </a:lvl6pPr>
            <a:lvl7pPr lvl="6" rtl="0">
              <a:lnSpc>
                <a:spcPct val="100000"/>
              </a:lnSpc>
              <a:spcBef>
                <a:spcPts val="0"/>
              </a:spcBef>
              <a:spcAft>
                <a:spcPts val="0"/>
              </a:spcAft>
              <a:buNone/>
              <a:defRPr sz="2600">
                <a:latin typeface="Bebas Neue"/>
                <a:ea typeface="Bebas Neue"/>
                <a:cs typeface="Bebas Neue"/>
                <a:sym typeface="Bebas Neue"/>
              </a:defRPr>
            </a:lvl7pPr>
            <a:lvl8pPr lvl="7" rtl="0">
              <a:lnSpc>
                <a:spcPct val="100000"/>
              </a:lnSpc>
              <a:spcBef>
                <a:spcPts val="0"/>
              </a:spcBef>
              <a:spcAft>
                <a:spcPts val="0"/>
              </a:spcAft>
              <a:buNone/>
              <a:defRPr sz="2600">
                <a:latin typeface="Bebas Neue"/>
                <a:ea typeface="Bebas Neue"/>
                <a:cs typeface="Bebas Neue"/>
                <a:sym typeface="Bebas Neue"/>
              </a:defRPr>
            </a:lvl8pPr>
            <a:lvl9pPr lvl="8" rtl="0">
              <a:lnSpc>
                <a:spcPct val="100000"/>
              </a:lnSpc>
              <a:spcBef>
                <a:spcPts val="0"/>
              </a:spcBef>
              <a:spcAft>
                <a:spcPts val="0"/>
              </a:spcAft>
              <a:buNone/>
              <a:defRPr sz="2600">
                <a:latin typeface="Bebas Neue"/>
                <a:ea typeface="Bebas Neue"/>
                <a:cs typeface="Bebas Neue"/>
                <a:sym typeface="Bebas Neue"/>
              </a:defRPr>
            </a:lvl9pPr>
          </a:lstStyle>
          <a:p>
            <a:endParaRPr/>
          </a:p>
        </p:txBody>
      </p:sp>
      <p:sp>
        <p:nvSpPr>
          <p:cNvPr id="50" name="Google Shape;50;p5"/>
          <p:cNvSpPr txBox="1">
            <a:spLocks noGrp="1"/>
          </p:cNvSpPr>
          <p:nvPr>
            <p:ph type="subTitle" idx="4"/>
          </p:nvPr>
        </p:nvSpPr>
        <p:spPr>
          <a:xfrm>
            <a:off x="5112413" y="2794723"/>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 name="Google Shape;51;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grpSp>
        <p:nvGrpSpPr>
          <p:cNvPr id="53" name="Google Shape;53;p6"/>
          <p:cNvGrpSpPr/>
          <p:nvPr/>
        </p:nvGrpSpPr>
        <p:grpSpPr>
          <a:xfrm>
            <a:off x="0" y="0"/>
            <a:ext cx="9144000" cy="5143500"/>
            <a:chOff x="0" y="0"/>
            <a:chExt cx="9144000" cy="5143500"/>
          </a:xfrm>
        </p:grpSpPr>
        <p:sp>
          <p:nvSpPr>
            <p:cNvPr id="54" name="Google Shape;54;p6"/>
            <p:cNvSpPr/>
            <p:nvPr/>
          </p:nvSpPr>
          <p:spPr>
            <a:xfrm rot="10800000" flipH="1">
              <a:off x="0" y="0"/>
              <a:ext cx="1575000" cy="1575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flipH="1">
              <a:off x="7569000" y="3568500"/>
              <a:ext cx="1575000" cy="1575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Google Shape;56;p6"/>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57" name="Google Shape;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4020425" y="-39125"/>
            <a:ext cx="5123575" cy="5227600"/>
            <a:chOff x="4020425" y="-39125"/>
            <a:chExt cx="5123575" cy="5227600"/>
          </a:xfrm>
        </p:grpSpPr>
        <p:sp>
          <p:nvSpPr>
            <p:cNvPr id="60" name="Google Shape;60;p7"/>
            <p:cNvSpPr/>
            <p:nvPr/>
          </p:nvSpPr>
          <p:spPr>
            <a:xfrm rot="-5400000" flipH="1">
              <a:off x="3968413" y="12888"/>
              <a:ext cx="5227600" cy="512357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8127300" y="-39125"/>
              <a:ext cx="1016700" cy="52275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 name="Google Shape;62;p7"/>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63" name="Google Shape;63;p7"/>
          <p:cNvSpPr txBox="1">
            <a:spLocks noGrp="1"/>
          </p:cNvSpPr>
          <p:nvPr>
            <p:ph type="body" idx="1"/>
          </p:nvPr>
        </p:nvSpPr>
        <p:spPr>
          <a:xfrm>
            <a:off x="722375" y="1525949"/>
            <a:ext cx="3643800" cy="27072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dk1"/>
              </a:buClr>
              <a:buSzPts val="1600"/>
              <a:buChar char="●"/>
              <a:defRPr sz="1600"/>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4" name="Google Shape;64;p7"/>
          <p:cNvSpPr txBox="1">
            <a:spLocks noGrp="1"/>
          </p:cNvSpPr>
          <p:nvPr>
            <p:ph type="title"/>
          </p:nvPr>
        </p:nvSpPr>
        <p:spPr>
          <a:xfrm>
            <a:off x="722375" y="387600"/>
            <a:ext cx="3643800" cy="5922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grpSp>
        <p:nvGrpSpPr>
          <p:cNvPr id="66" name="Google Shape;66;p8"/>
          <p:cNvGrpSpPr/>
          <p:nvPr/>
        </p:nvGrpSpPr>
        <p:grpSpPr>
          <a:xfrm rot="-900005">
            <a:off x="-1311247" y="-3311497"/>
            <a:ext cx="11766495" cy="11766495"/>
            <a:chOff x="-740994" y="-2741244"/>
            <a:chExt cx="10625988" cy="10625988"/>
          </a:xfrm>
        </p:grpSpPr>
        <p:grpSp>
          <p:nvGrpSpPr>
            <p:cNvPr id="67" name="Google Shape;67;p8"/>
            <p:cNvGrpSpPr/>
            <p:nvPr/>
          </p:nvGrpSpPr>
          <p:grpSpPr>
            <a:xfrm>
              <a:off x="-78450" y="2008500"/>
              <a:ext cx="9300900" cy="1126500"/>
              <a:chOff x="-99300" y="2008500"/>
              <a:chExt cx="9300900" cy="1126500"/>
            </a:xfrm>
          </p:grpSpPr>
          <p:sp>
            <p:nvSpPr>
              <p:cNvPr id="68" name="Google Shape;68;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8"/>
            <p:cNvGrpSpPr/>
            <p:nvPr/>
          </p:nvGrpSpPr>
          <p:grpSpPr>
            <a:xfrm rot="1800013">
              <a:off x="-1161967" y="1877267"/>
              <a:ext cx="11467935" cy="1388965"/>
              <a:chOff x="-99300" y="2008500"/>
              <a:chExt cx="9300900" cy="1126500"/>
            </a:xfrm>
          </p:grpSpPr>
          <p:sp>
            <p:nvSpPr>
              <p:cNvPr id="71" name="Google Shape;71;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8"/>
            <p:cNvGrpSpPr/>
            <p:nvPr/>
          </p:nvGrpSpPr>
          <p:grpSpPr>
            <a:xfrm rot="-1800013" flipH="1">
              <a:off x="-1161967" y="1877267"/>
              <a:ext cx="11467935" cy="1388965"/>
              <a:chOff x="-99300" y="2008500"/>
              <a:chExt cx="9300900" cy="1126500"/>
            </a:xfrm>
          </p:grpSpPr>
          <p:sp>
            <p:nvSpPr>
              <p:cNvPr id="74" name="Google Shape;74;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8"/>
            <p:cNvGrpSpPr/>
            <p:nvPr/>
          </p:nvGrpSpPr>
          <p:grpSpPr>
            <a:xfrm rot="3599987">
              <a:off x="-1161967" y="1877267"/>
              <a:ext cx="11467935" cy="1388965"/>
              <a:chOff x="-99300" y="2008500"/>
              <a:chExt cx="9300900" cy="1126500"/>
            </a:xfrm>
          </p:grpSpPr>
          <p:sp>
            <p:nvSpPr>
              <p:cNvPr id="77" name="Google Shape;77;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8"/>
            <p:cNvGrpSpPr/>
            <p:nvPr/>
          </p:nvGrpSpPr>
          <p:grpSpPr>
            <a:xfrm rot="-3599987" flipH="1">
              <a:off x="-1161967" y="1877267"/>
              <a:ext cx="11467935" cy="1388965"/>
              <a:chOff x="-99300" y="2008500"/>
              <a:chExt cx="9300900" cy="1126500"/>
            </a:xfrm>
          </p:grpSpPr>
          <p:sp>
            <p:nvSpPr>
              <p:cNvPr id="80" name="Google Shape;80;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8"/>
            <p:cNvGrpSpPr/>
            <p:nvPr/>
          </p:nvGrpSpPr>
          <p:grpSpPr>
            <a:xfrm rot="-5400000">
              <a:off x="-78450" y="2008500"/>
              <a:ext cx="9300900" cy="1126500"/>
              <a:chOff x="-99300" y="2008500"/>
              <a:chExt cx="9300900" cy="1126500"/>
            </a:xfrm>
          </p:grpSpPr>
          <p:sp>
            <p:nvSpPr>
              <p:cNvPr id="83" name="Google Shape;83;p8"/>
              <p:cNvSpPr/>
              <p:nvPr/>
            </p:nvSpPr>
            <p:spPr>
              <a:xfrm rot="5400000">
                <a:off x="16731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6302700" y="236100"/>
                <a:ext cx="1126500" cy="4671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5" name="Google Shape;85;p8"/>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86" name="Google Shape;86;p8"/>
          <p:cNvSpPr txBox="1">
            <a:spLocks noGrp="1"/>
          </p:cNvSpPr>
          <p:nvPr>
            <p:ph type="title"/>
          </p:nvPr>
        </p:nvSpPr>
        <p:spPr>
          <a:xfrm>
            <a:off x="1714950" y="1196100"/>
            <a:ext cx="5714100" cy="2751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120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grpSp>
        <p:nvGrpSpPr>
          <p:cNvPr id="88" name="Google Shape;88;p9"/>
          <p:cNvGrpSpPr/>
          <p:nvPr/>
        </p:nvGrpSpPr>
        <p:grpSpPr>
          <a:xfrm>
            <a:off x="-420075" y="-3532450"/>
            <a:ext cx="6125400" cy="12208400"/>
            <a:chOff x="-420075" y="-3511250"/>
            <a:chExt cx="6125400" cy="12208400"/>
          </a:xfrm>
        </p:grpSpPr>
        <p:sp>
          <p:nvSpPr>
            <p:cNvPr id="89" name="Google Shape;89;p9"/>
            <p:cNvSpPr/>
            <p:nvPr/>
          </p:nvSpPr>
          <p:spPr>
            <a:xfrm rot="-2700000">
              <a:off x="476969" y="-2614206"/>
              <a:ext cx="4331312" cy="433131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8100000">
              <a:off x="476969" y="3468794"/>
              <a:ext cx="4331312" cy="433131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 name="Google Shape;91;p9"/>
          <p:cNvPicPr preferRelativeResize="0"/>
          <p:nvPr/>
        </p:nvPicPr>
        <p:blipFill>
          <a:blip r:embed="rId2">
            <a:alphaModFix amt="36000"/>
          </a:blip>
          <a:stretch>
            <a:fillRect/>
          </a:stretch>
        </p:blipFill>
        <p:spPr>
          <a:xfrm>
            <a:off x="0" y="0"/>
            <a:ext cx="9144000" cy="5143500"/>
          </a:xfrm>
          <a:prstGeom prst="rect">
            <a:avLst/>
          </a:prstGeom>
          <a:noFill/>
          <a:ln>
            <a:noFill/>
          </a:ln>
        </p:spPr>
      </p:pic>
      <p:sp>
        <p:nvSpPr>
          <p:cNvPr id="92" name="Google Shape;92;p9"/>
          <p:cNvSpPr txBox="1">
            <a:spLocks noGrp="1"/>
          </p:cNvSpPr>
          <p:nvPr>
            <p:ph type="subTitle" idx="1"/>
          </p:nvPr>
        </p:nvSpPr>
        <p:spPr>
          <a:xfrm>
            <a:off x="4571243" y="2146477"/>
            <a:ext cx="3333600" cy="141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93" name="Google Shape;93;p9"/>
          <p:cNvSpPr txBox="1">
            <a:spLocks noGrp="1"/>
          </p:cNvSpPr>
          <p:nvPr>
            <p:ph type="title"/>
          </p:nvPr>
        </p:nvSpPr>
        <p:spPr>
          <a:xfrm>
            <a:off x="4571349" y="1580425"/>
            <a:ext cx="33336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4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p:nvPr/>
        </p:nvSpPr>
        <p:spPr>
          <a:xfrm>
            <a:off x="6501375" y="0"/>
            <a:ext cx="3689100" cy="5143500"/>
          </a:xfrm>
          <a:prstGeom prst="parallelogram">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txBox="1">
            <a:spLocks noGrp="1"/>
          </p:cNvSpPr>
          <p:nvPr>
            <p:ph type="title"/>
          </p:nvPr>
        </p:nvSpPr>
        <p:spPr>
          <a:xfrm>
            <a:off x="5044025" y="1282350"/>
            <a:ext cx="3377700" cy="2578800"/>
          </a:xfrm>
          <a:prstGeom prst="rect">
            <a:avLst/>
          </a:prstGeom>
          <a:noFill/>
        </p:spPr>
        <p:txBody>
          <a:bodyPr spcFirstLastPara="1" wrap="square" lIns="91425" tIns="91425" rIns="91425" bIns="91425" anchor="ctr" anchorCtr="0">
            <a:noAutofit/>
          </a:bodyPr>
          <a:lstStyle>
            <a:lvl1pPr lvl="0" rtl="0">
              <a:lnSpc>
                <a:spcPct val="80000"/>
              </a:lnSpc>
              <a:spcBef>
                <a:spcPts val="0"/>
              </a:spcBef>
              <a:spcAft>
                <a:spcPts val="0"/>
              </a:spcAft>
              <a:buSzPts val="3200"/>
              <a:buFont typeface="Fredoka One"/>
              <a:buNone/>
              <a:defRPr sz="44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3600"/>
              <a:buFont typeface="Fredoka One"/>
              <a:buNone/>
              <a:defRPr sz="3600">
                <a:solidFill>
                  <a:schemeClr val="lt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5" r:id="rId17"/>
    <p:sldLayoutId id="2147483666" r:id="rId18"/>
    <p:sldLayoutId id="2147483667" r:id="rId19"/>
    <p:sldLayoutId id="2147483671" r:id="rId20"/>
    <p:sldLayoutId id="2147483672" r:id="rId21"/>
    <p:sldLayoutId id="2147483673" r:id="rId22"/>
    <p:sldLayoutId id="2147483674" r:id="rId23"/>
    <p:sldLayoutId id="2147483677" r:id="rId24"/>
    <p:sldLayoutId id="2147483679" r:id="rId25"/>
    <p:sldLayoutId id="2147483680"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92F2F"/>
        </a:solidFill>
        <a:effectLst/>
      </p:bgPr>
    </p:bg>
    <p:spTree>
      <p:nvGrpSpPr>
        <p:cNvPr id="1" name="Shape 357"/>
        <p:cNvGrpSpPr/>
        <p:nvPr/>
      </p:nvGrpSpPr>
      <p:grpSpPr>
        <a:xfrm>
          <a:off x="0" y="0"/>
          <a:ext cx="0" cy="0"/>
          <a:chOff x="0" y="0"/>
          <a:chExt cx="0" cy="0"/>
        </a:xfrm>
      </p:grpSpPr>
      <p:sp>
        <p:nvSpPr>
          <p:cNvPr id="358" name="Google Shape;358;p32"/>
          <p:cNvSpPr/>
          <p:nvPr/>
        </p:nvSpPr>
        <p:spPr>
          <a:xfrm rot="5400000">
            <a:off x="4267650" y="1196469"/>
            <a:ext cx="608700" cy="4617300"/>
          </a:xfrm>
          <a:prstGeom prst="trapezoid">
            <a:avLst>
              <a:gd name="adj" fmla="val 182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sz="3600" dirty="0"/>
              <a:t>Skipping the CURVE</a:t>
            </a:r>
            <a:endParaRPr sz="3600" dirty="0"/>
          </a:p>
        </p:txBody>
      </p:sp>
      <p:sp>
        <p:nvSpPr>
          <p:cNvPr id="360" name="Google Shape;360;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Presentation begins…</a:t>
            </a:r>
            <a:endParaRPr/>
          </a:p>
        </p:txBody>
      </p:sp>
      <p:sp>
        <p:nvSpPr>
          <p:cNvPr id="361" name="Google Shape;361;p32"/>
          <p:cNvSpPr/>
          <p:nvPr/>
        </p:nvSpPr>
        <p:spPr>
          <a:xfrm>
            <a:off x="1476883" y="1516314"/>
            <a:ext cx="6190252" cy="915350"/>
          </a:xfrm>
          <a:prstGeom prst="rect">
            <a:avLst/>
          </a:prstGeom>
        </p:spPr>
        <p:txBody>
          <a:bodyPr>
            <a:prstTxWarp prst="textPlain">
              <a:avLst/>
            </a:prstTxWarp>
          </a:bodyPr>
          <a:lstStyle/>
          <a:p>
            <a:pPr lvl="0" algn="ctr"/>
            <a:r>
              <a:rPr lang="en-US" dirty="0">
                <a:ln w="19050" cap="flat" cmpd="sng">
                  <a:solidFill>
                    <a:schemeClr val="dk1"/>
                  </a:solidFill>
                  <a:prstDash val="solid"/>
                  <a:round/>
                  <a:headEnd type="none" w="sm" len="sm"/>
                  <a:tailEnd type="none" w="sm" len="sm"/>
                </a:ln>
                <a:solidFill>
                  <a:schemeClr val="lt1"/>
                </a:solidFill>
                <a:latin typeface="Bebas Neue"/>
              </a:rPr>
              <a:t>authentic</a:t>
            </a:r>
            <a:r>
              <a:rPr lang="en-US" b="0" i="0" dirty="0">
                <a:ln w="19050" cap="flat" cmpd="sng">
                  <a:solidFill>
                    <a:schemeClr val="dk1"/>
                  </a:solidFill>
                  <a:prstDash val="solid"/>
                  <a:round/>
                  <a:headEnd type="none" w="sm" len="sm"/>
                  <a:tailEnd type="none" w="sm" len="sm"/>
                </a:ln>
                <a:solidFill>
                  <a:schemeClr val="lt1"/>
                </a:solidFill>
                <a:latin typeface="Bebas Neue"/>
              </a:rPr>
              <a:t> solutions</a:t>
            </a:r>
            <a:endParaRPr b="0" i="0" dirty="0">
              <a:ln w="19050" cap="flat" cmpd="sng">
                <a:solidFill>
                  <a:schemeClr val="dk1"/>
                </a:solidFill>
                <a:prstDash val="solid"/>
                <a:round/>
                <a:headEnd type="none" w="sm" len="sm"/>
                <a:tailEnd type="none" w="sm" len="sm"/>
              </a:ln>
              <a:solidFill>
                <a:schemeClr val="lt1"/>
              </a:solidFill>
              <a:latin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8" name="Google Shape;366;p33">
            <a:extLst>
              <a:ext uri="{FF2B5EF4-FFF2-40B4-BE49-F238E27FC236}">
                <a16:creationId xmlns:a16="http://schemas.microsoft.com/office/drawing/2014/main" id="{81ACDF0C-2516-41BA-A8C3-6182771EB59F}"/>
              </a:ext>
            </a:extLst>
          </p:cNvPr>
          <p:cNvSpPr txBox="1">
            <a:spLocks noGrp="1"/>
          </p:cNvSpPr>
          <p:nvPr>
            <p:ph type="body" idx="1"/>
          </p:nvPr>
        </p:nvSpPr>
        <p:spPr>
          <a:xfrm>
            <a:off x="92326" y="1104117"/>
            <a:ext cx="5807541" cy="3557195"/>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endParaRPr sz="1200" dirty="0"/>
          </a:p>
          <a:p>
            <a:pPr fontAlgn="base"/>
            <a:r>
              <a:rPr lang="en-US" sz="1200" dirty="0"/>
              <a:t>Combinatorial optimization problems are common across many industries, for example: </a:t>
            </a:r>
          </a:p>
          <a:p>
            <a:pPr lvl="1" fontAlgn="base"/>
            <a:r>
              <a:rPr lang="en-US" sz="1200" dirty="0"/>
              <a:t>Vehicle routing problem (VRP) applications: finding best route for delivery (amazon), manufacturing of microchips (CMC), scheduling tasks on a computer (cloud service for computation)- </a:t>
            </a:r>
          </a:p>
          <a:p>
            <a:pPr lvl="1" fontAlgn="base"/>
            <a:r>
              <a:rPr lang="en-US" sz="1200" dirty="0"/>
              <a:t>Knapsack problem</a:t>
            </a:r>
          </a:p>
          <a:p>
            <a:pPr fontAlgn="base"/>
            <a:r>
              <a:rPr lang="en-US" sz="1200" dirty="0"/>
              <a:t>Combinatorial optimization problems are extremely hard (technical term: it’s NP-hard). For example, if you want to optimize the route for delivery, there are almost infinite number of ways you could test out.</a:t>
            </a:r>
          </a:p>
          <a:p>
            <a:pPr fontAlgn="base"/>
            <a:r>
              <a:rPr lang="en-US" sz="1200" dirty="0"/>
              <a:t>As we increase the scale of the problem to the industrial level, the resources (time and compute) needed to optimize the problem grow exponentially with the size of the problem. Using route optimization as an example, Amazon on average delivers 1.6 million packages a day.</a:t>
            </a:r>
          </a:p>
          <a:p>
            <a:pPr fontAlgn="base"/>
            <a:r>
              <a:rPr lang="en-US" sz="1200" dirty="0"/>
              <a:t>Finding most optimal solution using current computer (classical) is not possible for realistic problem sizes</a:t>
            </a:r>
          </a:p>
          <a:p>
            <a:pPr fontAlgn="base"/>
            <a:r>
              <a:rPr lang="en-US" sz="1200" dirty="0"/>
              <a:t>Even though the current super computers could find an okay solution, there’s a  lot of room for improvement. We could achieve the improvement by applying a quantum computer optimization algorithm.</a:t>
            </a:r>
          </a:p>
          <a:p>
            <a:pPr marL="127000" lvl="0" indent="0" algn="just" rtl="0">
              <a:lnSpc>
                <a:spcPct val="150000"/>
              </a:lnSpc>
              <a:spcBef>
                <a:spcPts val="0"/>
              </a:spcBef>
              <a:spcAft>
                <a:spcPts val="0"/>
              </a:spcAft>
              <a:buSzPts val="1600"/>
              <a:buNone/>
            </a:pPr>
            <a:endParaRPr sz="1200" dirty="0"/>
          </a:p>
        </p:txBody>
      </p:sp>
      <p:sp>
        <p:nvSpPr>
          <p:cNvPr id="367" name="Google Shape;367;p33"/>
          <p:cNvSpPr txBox="1">
            <a:spLocks noGrp="1"/>
          </p:cNvSpPr>
          <p:nvPr>
            <p:ph type="title"/>
          </p:nvPr>
        </p:nvSpPr>
        <p:spPr>
          <a:xfrm>
            <a:off x="2407200" y="239269"/>
            <a:ext cx="3643800" cy="592200"/>
          </a:xfrm>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 dirty="0"/>
              <a:t>Situation and Trend</a:t>
            </a:r>
            <a:endParaRPr dirty="0"/>
          </a:p>
        </p:txBody>
      </p:sp>
      <p:pic>
        <p:nvPicPr>
          <p:cNvPr id="1026" name="Picture 2" descr="Deep Learning and Combinatorial Optimization">
            <a:extLst>
              <a:ext uri="{FF2B5EF4-FFF2-40B4-BE49-F238E27FC236}">
                <a16:creationId xmlns:a16="http://schemas.microsoft.com/office/drawing/2014/main" id="{DFE3F37B-BD18-79F1-3343-1210557AA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867" y="1285138"/>
            <a:ext cx="2899306" cy="3195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2" name="Google Shape;522;p40"/>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900" dirty="0"/>
              <a:t>How we can tackle combination optimization problems </a:t>
            </a:r>
            <a:endParaRPr sz="1900" dirty="0"/>
          </a:p>
          <a:p>
            <a:pPr marL="0" lvl="0" indent="0" algn="l" rtl="0">
              <a:spcBef>
                <a:spcPts val="1600"/>
              </a:spcBef>
              <a:spcAft>
                <a:spcPts val="1600"/>
              </a:spcAft>
              <a:buNone/>
            </a:pPr>
            <a:endParaRPr dirty="0"/>
          </a:p>
        </p:txBody>
      </p:sp>
      <p:sp>
        <p:nvSpPr>
          <p:cNvPr id="521" name="Google Shape;521;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2" name="Google Shape;522;p40"/>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ctr">
              <a:buNone/>
            </a:pPr>
            <a:r>
              <a:rPr lang="en-US" sz="2000" dirty="0"/>
              <a:t>Use quantum computer and parts of our approach (QAOA) developed during the technical phase to find, develop and deploy solutions to challenging optimization industrial problems</a:t>
            </a:r>
            <a:endParaRPr sz="2000" dirty="0"/>
          </a:p>
        </p:txBody>
      </p:sp>
      <p:sp>
        <p:nvSpPr>
          <p:cNvPr id="521" name="Google Shape;521;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Tree>
    <p:extLst>
      <p:ext uri="{BB962C8B-B14F-4D97-AF65-F5344CB8AC3E}">
        <p14:creationId xmlns:p14="http://schemas.microsoft.com/office/powerpoint/2010/main" val="36323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6" name="Google Shape;696;p51"/>
          <p:cNvSpPr txBox="1">
            <a:spLocks noGrp="1"/>
          </p:cNvSpPr>
          <p:nvPr>
            <p:ph type="subTitle" idx="1"/>
          </p:nvPr>
        </p:nvSpPr>
        <p:spPr>
          <a:xfrm>
            <a:off x="747791" y="1948727"/>
            <a:ext cx="22878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sz="2000"/>
              <a:t>Active – Passive MIX</a:t>
            </a:r>
            <a:endParaRPr sz="2000"/>
          </a:p>
        </p:txBody>
      </p:sp>
      <p:sp>
        <p:nvSpPr>
          <p:cNvPr id="698" name="Google Shape;698;p51"/>
          <p:cNvSpPr txBox="1">
            <a:spLocks noGrp="1"/>
          </p:cNvSpPr>
          <p:nvPr>
            <p:ph type="subTitle" idx="2"/>
          </p:nvPr>
        </p:nvSpPr>
        <p:spPr>
          <a:xfrm>
            <a:off x="727850" y="2202106"/>
            <a:ext cx="2287800" cy="1921200"/>
          </a:xfrm>
          <a:prstGeom prst="rect">
            <a:avLst/>
          </a:prstGeom>
          <a:noFill/>
          <a:ln>
            <a:noFill/>
          </a:ln>
        </p:spPr>
        <p:txBody>
          <a:bodyPr spcFirstLastPara="1" wrap="square" lIns="91425" tIns="91425" rIns="91425" bIns="91425" anchor="ctr" anchorCtr="0">
            <a:noAutofit/>
          </a:bodyPr>
          <a:lstStyle/>
          <a:p>
            <a:pPr marL="0" lvl="0" indent="0"/>
            <a:r>
              <a:rPr lang="en-US" sz="1200" dirty="0"/>
              <a:t>Vehicle routing problem : amazon/ UPS package delivery, large grocery stores for fresh product delivery : Industries : Transportation and logistics, etc.</a:t>
            </a:r>
            <a:endParaRPr sz="1200" dirty="0"/>
          </a:p>
        </p:txBody>
      </p:sp>
      <p:sp>
        <p:nvSpPr>
          <p:cNvPr id="697" name="Google Shape;697;p51"/>
          <p:cNvSpPr txBox="1">
            <a:spLocks noGrp="1"/>
          </p:cNvSpPr>
          <p:nvPr>
            <p:ph type="subTitle" idx="4"/>
          </p:nvPr>
        </p:nvSpPr>
        <p:spPr>
          <a:xfrm>
            <a:off x="3428100" y="1985731"/>
            <a:ext cx="22878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sz="2000"/>
              <a:t>Competitive advantage</a:t>
            </a:r>
            <a:endParaRPr sz="2000"/>
          </a:p>
        </p:txBody>
      </p:sp>
      <p:sp>
        <p:nvSpPr>
          <p:cNvPr id="703" name="Google Shape;703;p51"/>
          <p:cNvSpPr txBox="1">
            <a:spLocks noGrp="1"/>
          </p:cNvSpPr>
          <p:nvPr>
            <p:ph type="subTitle" idx="5"/>
          </p:nvPr>
        </p:nvSpPr>
        <p:spPr>
          <a:xfrm>
            <a:off x="3428103" y="2227330"/>
            <a:ext cx="2287800" cy="1844400"/>
          </a:xfrm>
          <a:prstGeom prst="rect">
            <a:avLst/>
          </a:prstGeom>
          <a:noFill/>
          <a:ln>
            <a:noFill/>
          </a:ln>
        </p:spPr>
        <p:txBody>
          <a:bodyPr spcFirstLastPara="1" wrap="square" lIns="91425" tIns="91425" rIns="91425" bIns="91425" anchor="ctr" anchorCtr="0">
            <a:noAutofit/>
          </a:bodyPr>
          <a:lstStyle/>
          <a:p>
            <a:pPr marL="0" lvl="0" indent="0"/>
            <a:r>
              <a:rPr lang="en-US" dirty="0"/>
              <a:t>Knapsack problem</a:t>
            </a:r>
            <a:endParaRPr dirty="0"/>
          </a:p>
        </p:txBody>
      </p:sp>
      <p:sp>
        <p:nvSpPr>
          <p:cNvPr id="699" name="Google Shape;699;p51"/>
          <p:cNvSpPr txBox="1">
            <a:spLocks noGrp="1"/>
          </p:cNvSpPr>
          <p:nvPr>
            <p:ph type="subTitle" idx="7"/>
          </p:nvPr>
        </p:nvSpPr>
        <p:spPr>
          <a:xfrm>
            <a:off x="6128359" y="1953976"/>
            <a:ext cx="22878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sz="2000"/>
              <a:t>High upfront cost</a:t>
            </a:r>
            <a:endParaRPr sz="2000"/>
          </a:p>
        </p:txBody>
      </p:sp>
      <p:sp>
        <p:nvSpPr>
          <p:cNvPr id="704" name="Google Shape;704;p51"/>
          <p:cNvSpPr txBox="1">
            <a:spLocks noGrp="1"/>
          </p:cNvSpPr>
          <p:nvPr>
            <p:ph type="subTitle" idx="8"/>
          </p:nvPr>
        </p:nvSpPr>
        <p:spPr>
          <a:xfrm>
            <a:off x="6003510" y="2202106"/>
            <a:ext cx="2585400" cy="2008200"/>
          </a:xfrm>
          <a:prstGeom prst="rect">
            <a:avLst/>
          </a:prstGeom>
          <a:noFill/>
          <a:ln>
            <a:noFill/>
          </a:ln>
        </p:spPr>
        <p:txBody>
          <a:bodyPr spcFirstLastPara="1" wrap="square" lIns="91425" tIns="91425" rIns="91425" bIns="91425" anchor="ctr" anchorCtr="0">
            <a:noAutofit/>
          </a:bodyPr>
          <a:lstStyle/>
          <a:p>
            <a:pPr fontAlgn="base"/>
            <a:r>
              <a:rPr lang="en-US" sz="1200" dirty="0"/>
              <a:t>Natural gas exploration for energy companies: sensors can be deployed to find the exact location of natural gas which is also a green energy alternative to fossil fuel.</a:t>
            </a:r>
          </a:p>
        </p:txBody>
      </p:sp>
      <p:sp>
        <p:nvSpPr>
          <p:cNvPr id="692" name="Google Shape;692;p51"/>
          <p:cNvSpPr txBox="1">
            <a:spLocks noGrp="1"/>
          </p:cNvSpPr>
          <p:nvPr>
            <p:ph type="title" idx="9"/>
          </p:nvPr>
        </p:nvSpPr>
        <p:spPr>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dirty="0"/>
              <a:t>Target market</a:t>
            </a:r>
            <a:endParaRPr dirty="0"/>
          </a:p>
        </p:txBody>
      </p:sp>
      <p:sp>
        <p:nvSpPr>
          <p:cNvPr id="693" name="Google Shape;693;p51"/>
          <p:cNvSpPr/>
          <p:nvPr/>
        </p:nvSpPr>
        <p:spPr>
          <a:xfrm rot="5400000">
            <a:off x="1562000" y="1057475"/>
            <a:ext cx="619500" cy="2175300"/>
          </a:xfrm>
          <a:prstGeom prst="trapezoid">
            <a:avLst>
              <a:gd name="adj" fmla="val 182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51"/>
          <p:cNvSpPr/>
          <p:nvPr/>
        </p:nvSpPr>
        <p:spPr>
          <a:xfrm rot="-5400000">
            <a:off x="4220400" y="1099200"/>
            <a:ext cx="703200" cy="2175300"/>
          </a:xfrm>
          <a:prstGeom prst="trapezoid">
            <a:avLst>
              <a:gd name="adj" fmla="val 182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1"/>
          <p:cNvSpPr/>
          <p:nvPr/>
        </p:nvSpPr>
        <p:spPr>
          <a:xfrm rot="5400000">
            <a:off x="6972400" y="1060175"/>
            <a:ext cx="599700" cy="2175300"/>
          </a:xfrm>
          <a:prstGeom prst="trapezoid">
            <a:avLst>
              <a:gd name="adj" fmla="val 182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Taxi with solid fill">
            <a:extLst>
              <a:ext uri="{FF2B5EF4-FFF2-40B4-BE49-F238E27FC236}">
                <a16:creationId xmlns:a16="http://schemas.microsoft.com/office/drawing/2014/main" id="{92BA6210-6771-748E-919D-2C0FD92B16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0283" y="1007063"/>
            <a:ext cx="914400" cy="914400"/>
          </a:xfrm>
          <a:prstGeom prst="rect">
            <a:avLst/>
          </a:prstGeom>
        </p:spPr>
      </p:pic>
      <p:pic>
        <p:nvPicPr>
          <p:cNvPr id="7" name="Graphic 6" descr="Money with solid fill">
            <a:extLst>
              <a:ext uri="{FF2B5EF4-FFF2-40B4-BE49-F238E27FC236}">
                <a16:creationId xmlns:a16="http://schemas.microsoft.com/office/drawing/2014/main" id="{EE491F7E-805D-E310-91A3-CE8F8BC6CB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796" y="1007063"/>
            <a:ext cx="914400" cy="914400"/>
          </a:xfrm>
          <a:prstGeom prst="rect">
            <a:avLst/>
          </a:prstGeom>
        </p:spPr>
      </p:pic>
      <p:pic>
        <p:nvPicPr>
          <p:cNvPr id="11" name="Graphic 10" descr="Oil Rig with solid fill">
            <a:extLst>
              <a:ext uri="{FF2B5EF4-FFF2-40B4-BE49-F238E27FC236}">
                <a16:creationId xmlns:a16="http://schemas.microsoft.com/office/drawing/2014/main" id="{1B85250D-8D67-3A08-0989-4725D1709B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15050" y="885623"/>
            <a:ext cx="914400" cy="914400"/>
          </a:xfrm>
          <a:prstGeom prst="rect">
            <a:avLst/>
          </a:prstGeom>
        </p:spPr>
      </p:pic>
    </p:spTree>
    <p:extLst>
      <p:ext uri="{BB962C8B-B14F-4D97-AF65-F5344CB8AC3E}">
        <p14:creationId xmlns:p14="http://schemas.microsoft.com/office/powerpoint/2010/main" val="83161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FB5C47E-FBC5-4627-9FFF-2E0ABAB43E01}"/>
              </a:ext>
            </a:extLst>
          </p:cNvPr>
          <p:cNvGrpSpPr/>
          <p:nvPr/>
        </p:nvGrpSpPr>
        <p:grpSpPr>
          <a:xfrm rot="10800000">
            <a:off x="3636817" y="2490135"/>
            <a:ext cx="4792808" cy="348923"/>
            <a:chOff x="1173018" y="1526206"/>
            <a:chExt cx="3546764" cy="465231"/>
          </a:xfrm>
        </p:grpSpPr>
        <p:sp>
          <p:nvSpPr>
            <p:cNvPr id="31" name="Arrow: Pentagon 30">
              <a:extLst>
                <a:ext uri="{FF2B5EF4-FFF2-40B4-BE49-F238E27FC236}">
                  <a16:creationId xmlns:a16="http://schemas.microsoft.com/office/drawing/2014/main" id="{EDD8CED7-C3AC-47FC-AA35-C1F6F8BD8227}"/>
                </a:ext>
              </a:extLst>
            </p:cNvPr>
            <p:cNvSpPr/>
            <p:nvPr/>
          </p:nvSpPr>
          <p:spPr>
            <a:xfrm rot="10800000">
              <a:off x="1173018" y="1526206"/>
              <a:ext cx="3546764" cy="465231"/>
            </a:xfrm>
            <a:prstGeom prst="homePlat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dirty="0"/>
            </a:p>
          </p:txBody>
        </p:sp>
        <p:sp>
          <p:nvSpPr>
            <p:cNvPr id="32" name="TextBox 31">
              <a:extLst>
                <a:ext uri="{FF2B5EF4-FFF2-40B4-BE49-F238E27FC236}">
                  <a16:creationId xmlns:a16="http://schemas.microsoft.com/office/drawing/2014/main" id="{EBCE8E6C-B8D3-4951-A177-B7ED8178824F}"/>
                </a:ext>
              </a:extLst>
            </p:cNvPr>
            <p:cNvSpPr txBox="1"/>
            <p:nvPr/>
          </p:nvSpPr>
          <p:spPr>
            <a:xfrm rot="10800000">
              <a:off x="1388163" y="1574157"/>
              <a:ext cx="3180072" cy="338555"/>
            </a:xfrm>
            <a:prstGeom prst="rect">
              <a:avLst/>
            </a:prstGeom>
            <a:noFill/>
          </p:spPr>
          <p:txBody>
            <a:bodyPr wrap="square" rtlCol="0">
              <a:spAutoFit/>
            </a:bodyPr>
            <a:lstStyle/>
            <a:p>
              <a:r>
                <a:rPr lang="en-CA" sz="1050" dirty="0">
                  <a:solidFill>
                    <a:schemeClr val="bg1"/>
                  </a:solidFill>
                  <a:latin typeface="Avenir Next LT Pro Demi" panose="020B0704020202020204" pitchFamily="34" charset="0"/>
                </a:rPr>
                <a:t>Budget</a:t>
              </a:r>
            </a:p>
          </p:txBody>
        </p:sp>
      </p:grpSp>
      <p:sp>
        <p:nvSpPr>
          <p:cNvPr id="5" name="Title 31">
            <a:extLst>
              <a:ext uri="{FF2B5EF4-FFF2-40B4-BE49-F238E27FC236}">
                <a16:creationId xmlns:a16="http://schemas.microsoft.com/office/drawing/2014/main" id="{9F9D9597-3768-4A52-B074-02C28B5852F9}"/>
              </a:ext>
            </a:extLst>
          </p:cNvPr>
          <p:cNvSpPr txBox="1">
            <a:spLocks/>
          </p:cNvSpPr>
          <p:nvPr/>
        </p:nvSpPr>
        <p:spPr>
          <a:xfrm>
            <a:off x="364331" y="390498"/>
            <a:ext cx="7366568" cy="654093"/>
          </a:xfrm>
          <a:prstGeom prst="rect">
            <a:avLst/>
          </a:prstGeom>
          <a:solidFill>
            <a:schemeClr val="tx2"/>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800" kern="1200" spc="-50" baseline="0">
                <a:solidFill>
                  <a:schemeClr val="bg1"/>
                </a:solidFill>
                <a:latin typeface="+mj-lt"/>
                <a:ea typeface="+mj-ea"/>
                <a:cs typeface="+mj-cs"/>
              </a:defRPr>
            </a:lvl1pPr>
          </a:lstStyle>
          <a:p>
            <a:r>
              <a:rPr lang="en-US" sz="3000" dirty="0"/>
              <a:t>Market, Budget and Product Analysis</a:t>
            </a:r>
          </a:p>
        </p:txBody>
      </p:sp>
      <p:grpSp>
        <p:nvGrpSpPr>
          <p:cNvPr id="3" name="Group 2">
            <a:extLst>
              <a:ext uri="{FF2B5EF4-FFF2-40B4-BE49-F238E27FC236}">
                <a16:creationId xmlns:a16="http://schemas.microsoft.com/office/drawing/2014/main" id="{76FD9DD0-A192-32BC-3752-3D684A28E610}"/>
              </a:ext>
            </a:extLst>
          </p:cNvPr>
          <p:cNvGrpSpPr/>
          <p:nvPr/>
        </p:nvGrpSpPr>
        <p:grpSpPr>
          <a:xfrm>
            <a:off x="665941" y="1994903"/>
            <a:ext cx="2790769" cy="2447648"/>
            <a:chOff x="665941" y="1994903"/>
            <a:chExt cx="2790769" cy="2447648"/>
          </a:xfrm>
        </p:grpSpPr>
        <p:sp>
          <p:nvSpPr>
            <p:cNvPr id="4" name="Pie 3">
              <a:extLst>
                <a:ext uri="{FF2B5EF4-FFF2-40B4-BE49-F238E27FC236}">
                  <a16:creationId xmlns:a16="http://schemas.microsoft.com/office/drawing/2014/main" id="{3FABFBD4-A008-BB54-248E-9B4F8CDC848F}"/>
                </a:ext>
              </a:extLst>
            </p:cNvPr>
            <p:cNvSpPr/>
            <p:nvPr/>
          </p:nvSpPr>
          <p:spPr>
            <a:xfrm>
              <a:off x="665941" y="1994903"/>
              <a:ext cx="1675014" cy="2445369"/>
            </a:xfrm>
            <a:prstGeom prst="pie">
              <a:avLst>
                <a:gd name="adj1" fmla="val 5400000"/>
                <a:gd name="adj2" fmla="val 16200000"/>
              </a:avLst>
            </a:prstGeom>
            <a:solidFill>
              <a:schemeClr val="tx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Freeform 5">
              <a:extLst>
                <a:ext uri="{FF2B5EF4-FFF2-40B4-BE49-F238E27FC236}">
                  <a16:creationId xmlns:a16="http://schemas.microsoft.com/office/drawing/2014/main" id="{E72D9834-B89E-3D1A-EB3A-3A36A67EEA3D}"/>
                </a:ext>
              </a:extLst>
            </p:cNvPr>
            <p:cNvSpPr/>
            <p:nvPr/>
          </p:nvSpPr>
          <p:spPr>
            <a:xfrm>
              <a:off x="1502527" y="1994903"/>
              <a:ext cx="1954183" cy="2445369"/>
            </a:xfrm>
            <a:custGeom>
              <a:avLst/>
              <a:gdLst>
                <a:gd name="connsiteX0" fmla="*/ 0 w 1954183"/>
                <a:gd name="connsiteY0" fmla="*/ 0 h 2445369"/>
                <a:gd name="connsiteX1" fmla="*/ 1954183 w 1954183"/>
                <a:gd name="connsiteY1" fmla="*/ 0 h 2445369"/>
                <a:gd name="connsiteX2" fmla="*/ 1954183 w 1954183"/>
                <a:gd name="connsiteY2" fmla="*/ 2445369 h 2445369"/>
                <a:gd name="connsiteX3" fmla="*/ 0 w 1954183"/>
                <a:gd name="connsiteY3" fmla="*/ 2445369 h 2445369"/>
                <a:gd name="connsiteX4" fmla="*/ 0 w 1954183"/>
                <a:gd name="connsiteY4" fmla="*/ 0 h 244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183" h="2445369">
                  <a:moveTo>
                    <a:pt x="0" y="0"/>
                  </a:moveTo>
                  <a:lnTo>
                    <a:pt x="1954183" y="0"/>
                  </a:lnTo>
                  <a:lnTo>
                    <a:pt x="1954183" y="2445369"/>
                  </a:lnTo>
                  <a:lnTo>
                    <a:pt x="0" y="244536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1753667"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Rounded MT Bold" panose="020F0704030504030204" pitchFamily="34" charset="0"/>
                </a:rPr>
                <a:t>Industrial combinatorial expenditure in North America</a:t>
              </a:r>
              <a:endParaRPr lang="en-CA" sz="1100" kern="1200" dirty="0">
                <a:solidFill>
                  <a:schemeClr val="tx1"/>
                </a:solidFill>
                <a:latin typeface="Arial Rounded MT Bold" panose="020F0704030504030204" pitchFamily="34" charset="0"/>
              </a:endParaRPr>
            </a:p>
          </p:txBody>
        </p:sp>
        <p:sp>
          <p:nvSpPr>
            <p:cNvPr id="7" name="Pie 6">
              <a:extLst>
                <a:ext uri="{FF2B5EF4-FFF2-40B4-BE49-F238E27FC236}">
                  <a16:creationId xmlns:a16="http://schemas.microsoft.com/office/drawing/2014/main" id="{6B66D3DF-B584-238A-CA7B-1A10DBDCFC94}"/>
                </a:ext>
              </a:extLst>
            </p:cNvPr>
            <p:cNvSpPr/>
            <p:nvPr/>
          </p:nvSpPr>
          <p:spPr>
            <a:xfrm>
              <a:off x="959084" y="2812764"/>
              <a:ext cx="1088758" cy="1622271"/>
            </a:xfrm>
            <a:prstGeom prst="pie">
              <a:avLst>
                <a:gd name="adj1" fmla="val 5400000"/>
                <a:gd name="adj2" fmla="val 16200000"/>
              </a:avLst>
            </a:prstGeom>
            <a:solidFill>
              <a:schemeClr val="tx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8" name="Freeform 7">
              <a:extLst>
                <a:ext uri="{FF2B5EF4-FFF2-40B4-BE49-F238E27FC236}">
                  <a16:creationId xmlns:a16="http://schemas.microsoft.com/office/drawing/2014/main" id="{368DE399-8289-D6B3-0930-53B7C2129121}"/>
                </a:ext>
              </a:extLst>
            </p:cNvPr>
            <p:cNvSpPr/>
            <p:nvPr/>
          </p:nvSpPr>
          <p:spPr>
            <a:xfrm>
              <a:off x="1502527" y="2801180"/>
              <a:ext cx="1954183" cy="1622271"/>
            </a:xfrm>
            <a:custGeom>
              <a:avLst/>
              <a:gdLst>
                <a:gd name="connsiteX0" fmla="*/ 0 w 1954183"/>
                <a:gd name="connsiteY0" fmla="*/ 0 h 1622271"/>
                <a:gd name="connsiteX1" fmla="*/ 1954183 w 1954183"/>
                <a:gd name="connsiteY1" fmla="*/ 0 h 1622271"/>
                <a:gd name="connsiteX2" fmla="*/ 1954183 w 1954183"/>
                <a:gd name="connsiteY2" fmla="*/ 1622271 h 1622271"/>
                <a:gd name="connsiteX3" fmla="*/ 0 w 1954183"/>
                <a:gd name="connsiteY3" fmla="*/ 1622271 h 1622271"/>
                <a:gd name="connsiteX4" fmla="*/ 0 w 1954183"/>
                <a:gd name="connsiteY4" fmla="*/ 0 h 1622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183" h="1622271">
                  <a:moveTo>
                    <a:pt x="0" y="0"/>
                  </a:moveTo>
                  <a:lnTo>
                    <a:pt x="1954183" y="0"/>
                  </a:lnTo>
                  <a:lnTo>
                    <a:pt x="1954183" y="1622271"/>
                  </a:lnTo>
                  <a:lnTo>
                    <a:pt x="0" y="1622271"/>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915441"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Rounded MT Bold" panose="020F0704030504030204" pitchFamily="34" charset="0"/>
                </a:rPr>
                <a:t>Industrial combinatorial expenditure in Canada</a:t>
              </a:r>
              <a:endParaRPr lang="en-CA" sz="1100" kern="1200" dirty="0">
                <a:solidFill>
                  <a:schemeClr val="tx1"/>
                </a:solidFill>
                <a:latin typeface="Arial Rounded MT Bold" panose="020F0704030504030204" pitchFamily="34" charset="0"/>
              </a:endParaRPr>
            </a:p>
            <a:p>
              <a:pPr marL="0" lvl="0" indent="0" algn="ctr" defTabSz="488950">
                <a:lnSpc>
                  <a:spcPct val="90000"/>
                </a:lnSpc>
                <a:spcBef>
                  <a:spcPct val="0"/>
                </a:spcBef>
                <a:spcAft>
                  <a:spcPct val="35000"/>
                </a:spcAft>
                <a:buNone/>
              </a:pPr>
              <a:endParaRPr lang="en-CA" sz="1100" kern="1200" dirty="0">
                <a:latin typeface="Arial Rounded MT Bold" panose="020F0704030504030204" pitchFamily="34" charset="0"/>
              </a:endParaRPr>
            </a:p>
          </p:txBody>
        </p:sp>
        <p:sp>
          <p:nvSpPr>
            <p:cNvPr id="38" name="Freeform 37">
              <a:extLst>
                <a:ext uri="{FF2B5EF4-FFF2-40B4-BE49-F238E27FC236}">
                  <a16:creationId xmlns:a16="http://schemas.microsoft.com/office/drawing/2014/main" id="{27CF4378-40BD-D542-9E9A-C9D08DF5305D}"/>
                </a:ext>
              </a:extLst>
            </p:cNvPr>
            <p:cNvSpPr/>
            <p:nvPr/>
          </p:nvSpPr>
          <p:spPr>
            <a:xfrm>
              <a:off x="1490938" y="3675746"/>
              <a:ext cx="1954183" cy="766805"/>
            </a:xfrm>
            <a:custGeom>
              <a:avLst/>
              <a:gdLst>
                <a:gd name="connsiteX0" fmla="*/ 0 w 1954183"/>
                <a:gd name="connsiteY0" fmla="*/ 0 h 766805"/>
                <a:gd name="connsiteX1" fmla="*/ 1954183 w 1954183"/>
                <a:gd name="connsiteY1" fmla="*/ 0 h 766805"/>
                <a:gd name="connsiteX2" fmla="*/ 1954183 w 1954183"/>
                <a:gd name="connsiteY2" fmla="*/ 766805 h 766805"/>
                <a:gd name="connsiteX3" fmla="*/ 0 w 1954183"/>
                <a:gd name="connsiteY3" fmla="*/ 766805 h 766805"/>
                <a:gd name="connsiteX4" fmla="*/ 0 w 1954183"/>
                <a:gd name="connsiteY4" fmla="*/ 0 h 766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183" h="766805">
                  <a:moveTo>
                    <a:pt x="0" y="0"/>
                  </a:moveTo>
                  <a:lnTo>
                    <a:pt x="1954183" y="0"/>
                  </a:lnTo>
                  <a:lnTo>
                    <a:pt x="1954183" y="766805"/>
                  </a:lnTo>
                  <a:lnTo>
                    <a:pt x="0" y="76680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CA" sz="1100" kern="1200" dirty="0">
                  <a:latin typeface="Arial Rounded MT Bold" panose="020F0704030504030204" pitchFamily="34" charset="0"/>
                </a:rPr>
                <a:t>Companies interesting in improving efficiency that can be targeted</a:t>
              </a:r>
            </a:p>
          </p:txBody>
        </p:sp>
        <p:sp>
          <p:nvSpPr>
            <p:cNvPr id="9" name="Pie 8">
              <a:extLst>
                <a:ext uri="{FF2B5EF4-FFF2-40B4-BE49-F238E27FC236}">
                  <a16:creationId xmlns:a16="http://schemas.microsoft.com/office/drawing/2014/main" id="{1AD560EB-A96E-CA96-0FF9-A5E7E5B759F3}"/>
                </a:ext>
              </a:extLst>
            </p:cNvPr>
            <p:cNvSpPr/>
            <p:nvPr/>
          </p:nvSpPr>
          <p:spPr>
            <a:xfrm>
              <a:off x="1245481" y="3675746"/>
              <a:ext cx="502503" cy="766805"/>
            </a:xfrm>
            <a:prstGeom prst="pie">
              <a:avLst>
                <a:gd name="adj1" fmla="val 5400000"/>
                <a:gd name="adj2" fmla="val 16200000"/>
              </a:avLst>
            </a:prstGeom>
            <a:solidFill>
              <a:schemeClr val="tx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sp>
        <p:nvSpPr>
          <p:cNvPr id="11" name="TextBox 10">
            <a:extLst>
              <a:ext uri="{FF2B5EF4-FFF2-40B4-BE49-F238E27FC236}">
                <a16:creationId xmlns:a16="http://schemas.microsoft.com/office/drawing/2014/main" id="{EC12DA51-7D70-4C7E-BD46-34A483C1C88F}"/>
              </a:ext>
            </a:extLst>
          </p:cNvPr>
          <p:cNvSpPr txBox="1"/>
          <p:nvPr/>
        </p:nvSpPr>
        <p:spPr>
          <a:xfrm>
            <a:off x="1264621" y="2120923"/>
            <a:ext cx="346249" cy="651164"/>
          </a:xfrm>
          <a:prstGeom prst="rect">
            <a:avLst/>
          </a:prstGeom>
          <a:noFill/>
        </p:spPr>
        <p:txBody>
          <a:bodyPr vert="vert270" wrap="square" rtlCol="0">
            <a:spAutoFit/>
          </a:bodyPr>
          <a:lstStyle/>
          <a:p>
            <a:pPr algn="ctr"/>
            <a:r>
              <a:rPr lang="en-CA" sz="1050">
                <a:solidFill>
                  <a:schemeClr val="bg1"/>
                </a:solidFill>
                <a:latin typeface="Arial Rounded MT Bold" panose="020F0704030504030204" pitchFamily="34" charset="0"/>
                <a:cs typeface="Aldhabi" panose="020B0604020202020204" pitchFamily="2" charset="-78"/>
              </a:rPr>
              <a:t>TAM</a:t>
            </a:r>
          </a:p>
        </p:txBody>
      </p:sp>
      <p:sp>
        <p:nvSpPr>
          <p:cNvPr id="12" name="TextBox 11">
            <a:extLst>
              <a:ext uri="{FF2B5EF4-FFF2-40B4-BE49-F238E27FC236}">
                <a16:creationId xmlns:a16="http://schemas.microsoft.com/office/drawing/2014/main" id="{BA09B83A-FAA3-4821-B56F-67654FB09F1B}"/>
              </a:ext>
            </a:extLst>
          </p:cNvPr>
          <p:cNvSpPr txBox="1"/>
          <p:nvPr/>
        </p:nvSpPr>
        <p:spPr>
          <a:xfrm>
            <a:off x="1264621" y="2963470"/>
            <a:ext cx="346249" cy="677578"/>
          </a:xfrm>
          <a:prstGeom prst="rect">
            <a:avLst/>
          </a:prstGeom>
          <a:noFill/>
        </p:spPr>
        <p:txBody>
          <a:bodyPr vert="vert270" wrap="square" rtlCol="0">
            <a:spAutoFit/>
          </a:bodyPr>
          <a:lstStyle/>
          <a:p>
            <a:pPr algn="ctr"/>
            <a:r>
              <a:rPr lang="en-CA" sz="1050">
                <a:solidFill>
                  <a:schemeClr val="bg1"/>
                </a:solidFill>
                <a:latin typeface="Arial Rounded MT Bold" panose="020F0704030504030204" pitchFamily="34" charset="0"/>
                <a:cs typeface="Aldhabi" panose="020B0604020202020204" pitchFamily="2" charset="-78"/>
              </a:rPr>
              <a:t>SAM</a:t>
            </a:r>
          </a:p>
        </p:txBody>
      </p:sp>
      <p:sp>
        <p:nvSpPr>
          <p:cNvPr id="13" name="TextBox 12">
            <a:extLst>
              <a:ext uri="{FF2B5EF4-FFF2-40B4-BE49-F238E27FC236}">
                <a16:creationId xmlns:a16="http://schemas.microsoft.com/office/drawing/2014/main" id="{ACE70FAD-CC8D-4F10-95CD-D92B7031F0E3}"/>
              </a:ext>
            </a:extLst>
          </p:cNvPr>
          <p:cNvSpPr txBox="1"/>
          <p:nvPr/>
        </p:nvSpPr>
        <p:spPr>
          <a:xfrm>
            <a:off x="1280160" y="3760765"/>
            <a:ext cx="274320" cy="548640"/>
          </a:xfrm>
          <a:prstGeom prst="rect">
            <a:avLst/>
          </a:prstGeom>
          <a:solidFill>
            <a:schemeClr val="tx2"/>
          </a:solidFill>
        </p:spPr>
        <p:txBody>
          <a:bodyPr vert="vert270" wrap="square" rtlCol="0">
            <a:spAutoFit/>
          </a:bodyPr>
          <a:lstStyle/>
          <a:p>
            <a:pPr algn="ctr"/>
            <a:r>
              <a:rPr lang="en-CA" sz="1050" dirty="0">
                <a:solidFill>
                  <a:schemeClr val="bg1"/>
                </a:solidFill>
                <a:latin typeface="Arial Rounded MT Bold" panose="020F0704030504030204" pitchFamily="34" charset="0"/>
                <a:cs typeface="Aldhabi" panose="020B0604020202020204" pitchFamily="2" charset="-78"/>
              </a:rPr>
              <a:t>SOM</a:t>
            </a:r>
          </a:p>
        </p:txBody>
      </p:sp>
      <p:sp>
        <p:nvSpPr>
          <p:cNvPr id="14" name="TextBox 13">
            <a:extLst>
              <a:ext uri="{FF2B5EF4-FFF2-40B4-BE49-F238E27FC236}">
                <a16:creationId xmlns:a16="http://schemas.microsoft.com/office/drawing/2014/main" id="{4D9553F0-234E-435E-994C-3DEAC3A5BE1E}"/>
              </a:ext>
            </a:extLst>
          </p:cNvPr>
          <p:cNvSpPr txBox="1"/>
          <p:nvPr/>
        </p:nvSpPr>
        <p:spPr>
          <a:xfrm>
            <a:off x="1946566" y="2422772"/>
            <a:ext cx="1579418" cy="253916"/>
          </a:xfrm>
          <a:prstGeom prst="rect">
            <a:avLst/>
          </a:prstGeom>
          <a:noFill/>
        </p:spPr>
        <p:txBody>
          <a:bodyPr wrap="square" rtlCol="0">
            <a:spAutoFit/>
          </a:bodyPr>
          <a:lstStyle/>
          <a:p>
            <a:r>
              <a:rPr lang="en-CA" sz="1050" dirty="0">
                <a:solidFill>
                  <a:srgbClr val="0070C0"/>
                </a:solidFill>
              </a:rPr>
              <a:t>$ 660.5 Billion</a:t>
            </a:r>
            <a:r>
              <a:rPr lang="en-CA" sz="900" baseline="30000" dirty="0">
                <a:solidFill>
                  <a:srgbClr val="0070C0"/>
                </a:solidFill>
              </a:rPr>
              <a:t>1</a:t>
            </a:r>
            <a:endParaRPr lang="en-CA" sz="1050" baseline="30000" dirty="0">
              <a:solidFill>
                <a:srgbClr val="0070C0"/>
              </a:solidFill>
            </a:endParaRPr>
          </a:p>
        </p:txBody>
      </p:sp>
      <p:sp>
        <p:nvSpPr>
          <p:cNvPr id="15" name="TextBox 14">
            <a:extLst>
              <a:ext uri="{FF2B5EF4-FFF2-40B4-BE49-F238E27FC236}">
                <a16:creationId xmlns:a16="http://schemas.microsoft.com/office/drawing/2014/main" id="{93AF86C6-51ED-41BE-AE63-295DD21C085C}"/>
              </a:ext>
            </a:extLst>
          </p:cNvPr>
          <p:cNvSpPr txBox="1"/>
          <p:nvPr/>
        </p:nvSpPr>
        <p:spPr>
          <a:xfrm>
            <a:off x="1960419" y="3163760"/>
            <a:ext cx="1579418" cy="253916"/>
          </a:xfrm>
          <a:prstGeom prst="rect">
            <a:avLst/>
          </a:prstGeom>
          <a:noFill/>
        </p:spPr>
        <p:txBody>
          <a:bodyPr wrap="square" rtlCol="0">
            <a:spAutoFit/>
          </a:bodyPr>
          <a:lstStyle/>
          <a:p>
            <a:r>
              <a:rPr lang="en-CA" sz="1050" dirty="0">
                <a:solidFill>
                  <a:srgbClr val="0070C0"/>
                </a:solidFill>
              </a:rPr>
              <a:t>$ 168.8 Billion</a:t>
            </a:r>
          </a:p>
        </p:txBody>
      </p:sp>
      <p:sp>
        <p:nvSpPr>
          <p:cNvPr id="16" name="TextBox 15">
            <a:extLst>
              <a:ext uri="{FF2B5EF4-FFF2-40B4-BE49-F238E27FC236}">
                <a16:creationId xmlns:a16="http://schemas.microsoft.com/office/drawing/2014/main" id="{A9F93445-58D2-49AF-8E64-29BFA39BBC8A}"/>
              </a:ext>
            </a:extLst>
          </p:cNvPr>
          <p:cNvSpPr txBox="1"/>
          <p:nvPr/>
        </p:nvSpPr>
        <p:spPr>
          <a:xfrm>
            <a:off x="1973968" y="4121644"/>
            <a:ext cx="1579418" cy="253916"/>
          </a:xfrm>
          <a:prstGeom prst="rect">
            <a:avLst/>
          </a:prstGeom>
          <a:noFill/>
        </p:spPr>
        <p:txBody>
          <a:bodyPr wrap="square" rtlCol="0">
            <a:spAutoFit/>
          </a:bodyPr>
          <a:lstStyle/>
          <a:p>
            <a:r>
              <a:rPr lang="en-CA" sz="1050" dirty="0">
                <a:solidFill>
                  <a:srgbClr val="0070C0"/>
                </a:solidFill>
              </a:rPr>
              <a:t>$ 26 Billion</a:t>
            </a:r>
          </a:p>
        </p:txBody>
      </p:sp>
      <p:grpSp>
        <p:nvGrpSpPr>
          <p:cNvPr id="20" name="Group 19">
            <a:extLst>
              <a:ext uri="{FF2B5EF4-FFF2-40B4-BE49-F238E27FC236}">
                <a16:creationId xmlns:a16="http://schemas.microsoft.com/office/drawing/2014/main" id="{CF265635-08B5-441A-B2A1-43EE98CD38B3}"/>
              </a:ext>
            </a:extLst>
          </p:cNvPr>
          <p:cNvGrpSpPr/>
          <p:nvPr/>
        </p:nvGrpSpPr>
        <p:grpSpPr>
          <a:xfrm>
            <a:off x="504265" y="1503599"/>
            <a:ext cx="3035572" cy="348923"/>
            <a:chOff x="1173018" y="1526206"/>
            <a:chExt cx="3546764" cy="465231"/>
          </a:xfrm>
        </p:grpSpPr>
        <p:sp>
          <p:nvSpPr>
            <p:cNvPr id="18" name="Arrow: Pentagon 17">
              <a:extLst>
                <a:ext uri="{FF2B5EF4-FFF2-40B4-BE49-F238E27FC236}">
                  <a16:creationId xmlns:a16="http://schemas.microsoft.com/office/drawing/2014/main" id="{A6416368-1AAF-4BDD-BA5D-A176EC95547D}"/>
                </a:ext>
              </a:extLst>
            </p:cNvPr>
            <p:cNvSpPr/>
            <p:nvPr/>
          </p:nvSpPr>
          <p:spPr>
            <a:xfrm rot="10800000">
              <a:off x="1173018" y="1526206"/>
              <a:ext cx="3546764" cy="465231"/>
            </a:xfrm>
            <a:prstGeom prst="homePlat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dirty="0"/>
            </a:p>
          </p:txBody>
        </p:sp>
        <p:sp>
          <p:nvSpPr>
            <p:cNvPr id="19" name="TextBox 18">
              <a:extLst>
                <a:ext uri="{FF2B5EF4-FFF2-40B4-BE49-F238E27FC236}">
                  <a16:creationId xmlns:a16="http://schemas.microsoft.com/office/drawing/2014/main" id="{CDE8EE95-B7DC-4989-8BC3-03BA95B89D0D}"/>
                </a:ext>
              </a:extLst>
            </p:cNvPr>
            <p:cNvSpPr txBox="1"/>
            <p:nvPr/>
          </p:nvSpPr>
          <p:spPr>
            <a:xfrm>
              <a:off x="2000249" y="1622105"/>
              <a:ext cx="2294659" cy="338555"/>
            </a:xfrm>
            <a:prstGeom prst="rect">
              <a:avLst/>
            </a:prstGeom>
            <a:noFill/>
          </p:spPr>
          <p:txBody>
            <a:bodyPr wrap="square" rtlCol="0">
              <a:spAutoFit/>
            </a:bodyPr>
            <a:lstStyle/>
            <a:p>
              <a:r>
                <a:rPr lang="en-CA" sz="1050" dirty="0">
                  <a:solidFill>
                    <a:schemeClr val="bg1"/>
                  </a:solidFill>
                  <a:latin typeface="Avenir Next LT Pro Demi" panose="020B0704020202020204" pitchFamily="34" charset="0"/>
                </a:rPr>
                <a:t>Market Understanding</a:t>
              </a:r>
            </a:p>
          </p:txBody>
        </p:sp>
      </p:grpSp>
      <p:grpSp>
        <p:nvGrpSpPr>
          <p:cNvPr id="21" name="Group 20">
            <a:extLst>
              <a:ext uri="{FF2B5EF4-FFF2-40B4-BE49-F238E27FC236}">
                <a16:creationId xmlns:a16="http://schemas.microsoft.com/office/drawing/2014/main" id="{834D1233-EE8C-4B86-9935-10F55F948360}"/>
              </a:ext>
            </a:extLst>
          </p:cNvPr>
          <p:cNvGrpSpPr/>
          <p:nvPr/>
        </p:nvGrpSpPr>
        <p:grpSpPr>
          <a:xfrm rot="10800000">
            <a:off x="3636817" y="1126372"/>
            <a:ext cx="4792808" cy="348923"/>
            <a:chOff x="1173018" y="1526206"/>
            <a:chExt cx="3546764" cy="465231"/>
          </a:xfrm>
        </p:grpSpPr>
        <p:sp>
          <p:nvSpPr>
            <p:cNvPr id="22" name="Arrow: Pentagon 21">
              <a:extLst>
                <a:ext uri="{FF2B5EF4-FFF2-40B4-BE49-F238E27FC236}">
                  <a16:creationId xmlns:a16="http://schemas.microsoft.com/office/drawing/2014/main" id="{AE0546B3-439F-40B3-BCC0-F9BB13B80C4C}"/>
                </a:ext>
              </a:extLst>
            </p:cNvPr>
            <p:cNvSpPr/>
            <p:nvPr/>
          </p:nvSpPr>
          <p:spPr>
            <a:xfrm rot="10800000">
              <a:off x="1173018" y="1526206"/>
              <a:ext cx="3546764" cy="465231"/>
            </a:xfrm>
            <a:prstGeom prst="homePlat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dirty="0"/>
            </a:p>
          </p:txBody>
        </p:sp>
        <p:sp>
          <p:nvSpPr>
            <p:cNvPr id="23" name="TextBox 22">
              <a:extLst>
                <a:ext uri="{FF2B5EF4-FFF2-40B4-BE49-F238E27FC236}">
                  <a16:creationId xmlns:a16="http://schemas.microsoft.com/office/drawing/2014/main" id="{7FEFA76B-241D-44CC-940B-CD7038472ED0}"/>
                </a:ext>
              </a:extLst>
            </p:cNvPr>
            <p:cNvSpPr txBox="1"/>
            <p:nvPr/>
          </p:nvSpPr>
          <p:spPr>
            <a:xfrm rot="10800000">
              <a:off x="1388163" y="1574157"/>
              <a:ext cx="3180072" cy="338555"/>
            </a:xfrm>
            <a:prstGeom prst="rect">
              <a:avLst/>
            </a:prstGeom>
            <a:noFill/>
          </p:spPr>
          <p:txBody>
            <a:bodyPr wrap="square" rtlCol="0">
              <a:spAutoFit/>
            </a:bodyPr>
            <a:lstStyle/>
            <a:p>
              <a:r>
                <a:rPr lang="en-CA" sz="1050" dirty="0">
                  <a:solidFill>
                    <a:schemeClr val="bg1"/>
                  </a:solidFill>
                  <a:latin typeface="Avenir Next LT Pro Demi" panose="020B0704020202020204" pitchFamily="34" charset="0"/>
                </a:rPr>
                <a:t>Product Understanding</a:t>
              </a:r>
            </a:p>
          </p:txBody>
        </p:sp>
      </p:grpSp>
      <p:sp>
        <p:nvSpPr>
          <p:cNvPr id="28" name="TextBox 27">
            <a:extLst>
              <a:ext uri="{FF2B5EF4-FFF2-40B4-BE49-F238E27FC236}">
                <a16:creationId xmlns:a16="http://schemas.microsoft.com/office/drawing/2014/main" id="{A101DBD2-DDB4-47C5-BFC1-C6A5CE34A249}"/>
              </a:ext>
            </a:extLst>
          </p:cNvPr>
          <p:cNvSpPr txBox="1"/>
          <p:nvPr/>
        </p:nvSpPr>
        <p:spPr>
          <a:xfrm>
            <a:off x="3775802" y="1605517"/>
            <a:ext cx="4363094" cy="507831"/>
          </a:xfrm>
          <a:prstGeom prst="rect">
            <a:avLst/>
          </a:prstGeom>
          <a:noFill/>
        </p:spPr>
        <p:txBody>
          <a:bodyPr wrap="square" rtlCol="0">
            <a:spAutoFit/>
          </a:bodyPr>
          <a:lstStyle/>
          <a:p>
            <a:pPr marL="214313" indent="-214313">
              <a:buFont typeface="Arial" panose="020B0604020202020204" pitchFamily="34" charset="0"/>
              <a:buChar char="•"/>
            </a:pPr>
            <a:r>
              <a:rPr lang="en-CA" sz="900" dirty="0">
                <a:solidFill>
                  <a:schemeClr val="bg1"/>
                </a:solidFill>
              </a:rPr>
              <a:t>Proven Problem</a:t>
            </a:r>
          </a:p>
          <a:p>
            <a:pPr marL="214313" indent="-214313">
              <a:buFont typeface="Arial" panose="020B0604020202020204" pitchFamily="34" charset="0"/>
              <a:buChar char="•"/>
            </a:pPr>
            <a:r>
              <a:rPr lang="en-CA" sz="900" dirty="0">
                <a:solidFill>
                  <a:schemeClr val="bg1"/>
                </a:solidFill>
              </a:rPr>
              <a:t>Consistent demand</a:t>
            </a:r>
          </a:p>
          <a:p>
            <a:pPr marL="214313" indent="-214313">
              <a:buFont typeface="Arial" panose="020B0604020202020204" pitchFamily="34" charset="0"/>
              <a:buChar char="•"/>
            </a:pPr>
            <a:r>
              <a:rPr lang="en-CA" sz="900" dirty="0">
                <a:solidFill>
                  <a:schemeClr val="bg1"/>
                </a:solidFill>
              </a:rPr>
              <a:t>Market as a solution that can be used in a wide array of industries</a:t>
            </a:r>
            <a:endParaRPr lang="en-US" sz="900" dirty="0">
              <a:solidFill>
                <a:schemeClr val="bg1"/>
              </a:solidFill>
            </a:endParaRPr>
          </a:p>
        </p:txBody>
      </p:sp>
      <p:sp>
        <p:nvSpPr>
          <p:cNvPr id="17" name="Rectangle 16">
            <a:extLst>
              <a:ext uri="{FF2B5EF4-FFF2-40B4-BE49-F238E27FC236}">
                <a16:creationId xmlns:a16="http://schemas.microsoft.com/office/drawing/2014/main" id="{DE0D3364-741C-4763-B3A0-E3229F725A65}"/>
              </a:ext>
            </a:extLst>
          </p:cNvPr>
          <p:cNvSpPr/>
          <p:nvPr/>
        </p:nvSpPr>
        <p:spPr>
          <a:xfrm>
            <a:off x="3531511" y="1109723"/>
            <a:ext cx="105306" cy="343433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dirty="0"/>
          </a:p>
        </p:txBody>
      </p:sp>
      <p:pic>
        <p:nvPicPr>
          <p:cNvPr id="34" name="Picture 33">
            <a:extLst>
              <a:ext uri="{FF2B5EF4-FFF2-40B4-BE49-F238E27FC236}">
                <a16:creationId xmlns:a16="http://schemas.microsoft.com/office/drawing/2014/main" id="{CF2C9E63-4377-474A-BA73-3D9D4924BC7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Lst>
          </a:blip>
          <a:stretch>
            <a:fillRect/>
          </a:stretch>
        </p:blipFill>
        <p:spPr>
          <a:xfrm>
            <a:off x="5466557" y="2886348"/>
            <a:ext cx="420175" cy="420175"/>
          </a:xfrm>
          <a:prstGeom prst="rect">
            <a:avLst/>
          </a:prstGeom>
        </p:spPr>
      </p:pic>
      <p:sp>
        <p:nvSpPr>
          <p:cNvPr id="36" name="TextBox 35">
            <a:extLst>
              <a:ext uri="{FF2B5EF4-FFF2-40B4-BE49-F238E27FC236}">
                <a16:creationId xmlns:a16="http://schemas.microsoft.com/office/drawing/2014/main" id="{A6A45B03-7609-4642-A677-27032E6685FC}"/>
              </a:ext>
            </a:extLst>
          </p:cNvPr>
          <p:cNvSpPr txBox="1"/>
          <p:nvPr/>
        </p:nvSpPr>
        <p:spPr>
          <a:xfrm>
            <a:off x="5120486" y="3507879"/>
            <a:ext cx="1222751" cy="461665"/>
          </a:xfrm>
          <a:prstGeom prst="rect">
            <a:avLst/>
          </a:prstGeom>
          <a:solidFill>
            <a:srgbClr val="A50021"/>
          </a:solidFill>
          <a:ln>
            <a:solidFill>
              <a:srgbClr val="FFFF00"/>
            </a:solidFill>
            <a:prstDash val="dash"/>
          </a:ln>
        </p:spPr>
        <p:txBody>
          <a:bodyPr wrap="square">
            <a:spAutoFit/>
          </a:bodyPr>
          <a:lstStyle/>
          <a:p>
            <a:pPr algn="ctr"/>
            <a:endParaRPr lang="en-US" sz="1200" b="1" dirty="0">
              <a:solidFill>
                <a:schemeClr val="bg1"/>
              </a:solidFill>
            </a:endParaRPr>
          </a:p>
          <a:p>
            <a:pPr algn="ctr"/>
            <a:r>
              <a:rPr lang="en-US" sz="1200" b="1" dirty="0">
                <a:solidFill>
                  <a:schemeClr val="bg1"/>
                </a:solidFill>
              </a:rPr>
              <a:t>$360 Million</a:t>
            </a:r>
            <a:endParaRPr lang="en-CA" sz="1200" dirty="0">
              <a:solidFill>
                <a:schemeClr val="bg1"/>
              </a:solidFill>
            </a:endParaRPr>
          </a:p>
        </p:txBody>
      </p:sp>
    </p:spTree>
    <p:extLst>
      <p:ext uri="{BB962C8B-B14F-4D97-AF65-F5344CB8AC3E}">
        <p14:creationId xmlns:p14="http://schemas.microsoft.com/office/powerpoint/2010/main" val="49275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pSp>
        <p:nvGrpSpPr>
          <p:cNvPr id="469" name="Google Shape;469;p38"/>
          <p:cNvGrpSpPr/>
          <p:nvPr/>
        </p:nvGrpSpPr>
        <p:grpSpPr>
          <a:xfrm>
            <a:off x="2737865" y="1355388"/>
            <a:ext cx="3663150" cy="3252245"/>
            <a:chOff x="2740675" y="1354949"/>
            <a:chExt cx="3663150" cy="3252245"/>
          </a:xfrm>
        </p:grpSpPr>
        <p:grpSp>
          <p:nvGrpSpPr>
            <p:cNvPr id="470" name="Google Shape;470;p38"/>
            <p:cNvGrpSpPr/>
            <p:nvPr/>
          </p:nvGrpSpPr>
          <p:grpSpPr>
            <a:xfrm>
              <a:off x="2945878" y="1354949"/>
              <a:ext cx="3252249" cy="3252245"/>
              <a:chOff x="2845650" y="1232200"/>
              <a:chExt cx="3376504" cy="3376500"/>
            </a:xfrm>
          </p:grpSpPr>
          <p:sp>
            <p:nvSpPr>
              <p:cNvPr id="471" name="Google Shape;471;p38"/>
              <p:cNvSpPr/>
              <p:nvPr/>
            </p:nvSpPr>
            <p:spPr>
              <a:xfrm>
                <a:off x="2855592" y="1232200"/>
                <a:ext cx="3300300" cy="3300300"/>
              </a:xfrm>
              <a:prstGeom prst="blockArc">
                <a:avLst>
                  <a:gd name="adj1" fmla="val 10800000"/>
                  <a:gd name="adj2" fmla="val 16212449"/>
                  <a:gd name="adj3" fmla="val 19877"/>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8"/>
              <p:cNvSpPr/>
              <p:nvPr/>
            </p:nvSpPr>
            <p:spPr>
              <a:xfrm flipH="1">
                <a:off x="2921854" y="1232202"/>
                <a:ext cx="3300300" cy="3300300"/>
              </a:xfrm>
              <a:prstGeom prst="blockArc">
                <a:avLst>
                  <a:gd name="adj1" fmla="val 10800000"/>
                  <a:gd name="adj2" fmla="val 16212449"/>
                  <a:gd name="adj3" fmla="val 1987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8"/>
              <p:cNvSpPr/>
              <p:nvPr/>
            </p:nvSpPr>
            <p:spPr>
              <a:xfrm rot="10800000">
                <a:off x="2921850" y="1308400"/>
                <a:ext cx="3300300" cy="3300300"/>
              </a:xfrm>
              <a:prstGeom prst="blockArc">
                <a:avLst>
                  <a:gd name="adj1" fmla="val 10800000"/>
                  <a:gd name="adj2" fmla="val 16212449"/>
                  <a:gd name="adj3" fmla="val 19877"/>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8"/>
              <p:cNvSpPr/>
              <p:nvPr/>
            </p:nvSpPr>
            <p:spPr>
              <a:xfrm rot="10800000" flipH="1">
                <a:off x="2845650" y="1308400"/>
                <a:ext cx="3300300" cy="3300300"/>
              </a:xfrm>
              <a:prstGeom prst="blockArc">
                <a:avLst>
                  <a:gd name="adj1" fmla="val 10800000"/>
                  <a:gd name="adj2" fmla="val 16212449"/>
                  <a:gd name="adj3" fmla="val 1987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5" name="Google Shape;475;p38"/>
            <p:cNvGrpSpPr/>
            <p:nvPr/>
          </p:nvGrpSpPr>
          <p:grpSpPr>
            <a:xfrm>
              <a:off x="2740675" y="1754325"/>
              <a:ext cx="3663150" cy="2453675"/>
              <a:chOff x="2740675" y="1754325"/>
              <a:chExt cx="3663150" cy="2453675"/>
            </a:xfrm>
          </p:grpSpPr>
          <p:sp>
            <p:nvSpPr>
              <p:cNvPr id="476" name="Google Shape;476;p38"/>
              <p:cNvSpPr/>
              <p:nvPr/>
            </p:nvSpPr>
            <p:spPr>
              <a:xfrm>
                <a:off x="2740688" y="1754325"/>
                <a:ext cx="673200" cy="67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8"/>
              <p:cNvSpPr/>
              <p:nvPr/>
            </p:nvSpPr>
            <p:spPr>
              <a:xfrm>
                <a:off x="2740675" y="3534800"/>
                <a:ext cx="673200" cy="67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8"/>
              <p:cNvSpPr/>
              <p:nvPr/>
            </p:nvSpPr>
            <p:spPr>
              <a:xfrm>
                <a:off x="5730625" y="1754325"/>
                <a:ext cx="673200" cy="67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8"/>
              <p:cNvSpPr/>
              <p:nvPr/>
            </p:nvSpPr>
            <p:spPr>
              <a:xfrm>
                <a:off x="5730625" y="3534800"/>
                <a:ext cx="673200" cy="67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0" name="Google Shape;480;p38"/>
            <p:cNvSpPr/>
            <p:nvPr/>
          </p:nvSpPr>
          <p:spPr>
            <a:xfrm>
              <a:off x="3755881" y="2164641"/>
              <a:ext cx="1632900" cy="1632900"/>
            </a:xfrm>
            <a:prstGeom prst="arc">
              <a:avLst>
                <a:gd name="adj1" fmla="val 16200000"/>
                <a:gd name="adj2" fmla="val 15462053"/>
              </a:avLst>
            </a:prstGeom>
            <a:noFill/>
            <a:ln w="2857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1" name="Google Shape;481;p38"/>
          <p:cNvSpPr/>
          <p:nvPr/>
        </p:nvSpPr>
        <p:spPr>
          <a:xfrm rot="-5400000">
            <a:off x="1954614" y="3212130"/>
            <a:ext cx="306000" cy="1051200"/>
          </a:xfrm>
          <a:prstGeom prst="trapezoid">
            <a:avLst>
              <a:gd name="adj" fmla="val 182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8"/>
          <p:cNvSpPr/>
          <p:nvPr/>
        </p:nvSpPr>
        <p:spPr>
          <a:xfrm rot="5400000" flipH="1">
            <a:off x="6685758" y="1185953"/>
            <a:ext cx="306000" cy="1044000"/>
          </a:xfrm>
          <a:prstGeom prst="trapezoid">
            <a:avLst>
              <a:gd name="adj" fmla="val 18200"/>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8"/>
          <p:cNvSpPr/>
          <p:nvPr/>
        </p:nvSpPr>
        <p:spPr>
          <a:xfrm rot="5400000" flipH="1">
            <a:off x="6945177" y="3286478"/>
            <a:ext cx="306000" cy="1044000"/>
          </a:xfrm>
          <a:prstGeom prst="trapezoid">
            <a:avLst>
              <a:gd name="adj" fmla="val 1820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8"/>
          <p:cNvSpPr/>
          <p:nvPr/>
        </p:nvSpPr>
        <p:spPr>
          <a:xfrm rot="-5400000">
            <a:off x="2232298" y="1225560"/>
            <a:ext cx="306000" cy="1044300"/>
          </a:xfrm>
          <a:prstGeom prst="trapezoid">
            <a:avLst>
              <a:gd name="adj" fmla="val 182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8"/>
          <p:cNvSpPr txBox="1">
            <a:spLocks noGrp="1"/>
          </p:cNvSpPr>
          <p:nvPr>
            <p:ph type="title"/>
          </p:nvPr>
        </p:nvSpPr>
        <p:spPr>
          <a:xfrm>
            <a:off x="720000" y="365081"/>
            <a:ext cx="7704000" cy="592200"/>
          </a:xfrm>
          <a:prstGeom prst="rect">
            <a:avLst/>
          </a:prstGeom>
          <a:noFill/>
          <a:ln>
            <a:noFill/>
          </a:ln>
          <a:effectLst>
            <a:outerShdw dist="76200" dir="216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a:t>PORTER 5 FORCES</a:t>
            </a:r>
            <a:endParaRPr/>
          </a:p>
        </p:txBody>
      </p:sp>
      <p:sp>
        <p:nvSpPr>
          <p:cNvPr id="486" name="Google Shape;486;p38"/>
          <p:cNvSpPr txBox="1">
            <a:spLocks noGrp="1"/>
          </p:cNvSpPr>
          <p:nvPr>
            <p:ph type="subTitle" idx="4294967295"/>
          </p:nvPr>
        </p:nvSpPr>
        <p:spPr>
          <a:xfrm flipH="1">
            <a:off x="0" y="1668463"/>
            <a:ext cx="1057275" cy="16986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600"/>
              <a:buFont typeface="Lato"/>
              <a:buNone/>
            </a:pPr>
            <a:r>
              <a:rPr lang="en" sz="1600" b="0" i="0" u="none" strike="noStrike" cap="none" dirty="0">
                <a:solidFill>
                  <a:schemeClr val="lt1"/>
                </a:solidFill>
                <a:latin typeface="Bebas Neue"/>
                <a:ea typeface="Bebas Neue"/>
                <a:cs typeface="Bebas Neue"/>
                <a:sym typeface="Bebas Neue"/>
              </a:rPr>
              <a:t>HIGH</a:t>
            </a:r>
            <a:endParaRPr sz="1600" b="0" i="0" u="none" strike="noStrike" cap="none" dirty="0">
              <a:solidFill>
                <a:schemeClr val="lt1"/>
              </a:solidFill>
              <a:latin typeface="Bebas Neue"/>
              <a:ea typeface="Bebas Neue"/>
              <a:cs typeface="Bebas Neue"/>
              <a:sym typeface="Bebas Neue"/>
            </a:endParaRPr>
          </a:p>
        </p:txBody>
      </p:sp>
      <p:sp>
        <p:nvSpPr>
          <p:cNvPr id="488" name="Google Shape;488;p38"/>
          <p:cNvSpPr txBox="1">
            <a:spLocks noGrp="1"/>
          </p:cNvSpPr>
          <p:nvPr>
            <p:ph type="title" idx="4294967295"/>
          </p:nvPr>
        </p:nvSpPr>
        <p:spPr>
          <a:xfrm flipH="1">
            <a:off x="0" y="1179513"/>
            <a:ext cx="2108200" cy="419100"/>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2000"/>
              <a:t>Power of Suppliers</a:t>
            </a:r>
            <a:endParaRPr sz="2000"/>
          </a:p>
        </p:txBody>
      </p:sp>
      <p:sp>
        <p:nvSpPr>
          <p:cNvPr id="489" name="Google Shape;489;p38"/>
          <p:cNvSpPr txBox="1">
            <a:spLocks noGrp="1"/>
          </p:cNvSpPr>
          <p:nvPr>
            <p:ph type="subTitle" idx="4294967295"/>
          </p:nvPr>
        </p:nvSpPr>
        <p:spPr>
          <a:xfrm flipH="1">
            <a:off x="0" y="3636963"/>
            <a:ext cx="1058863" cy="1682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600"/>
              <a:buFont typeface="Lato"/>
              <a:buNone/>
            </a:pPr>
            <a:r>
              <a:rPr lang="en" sz="1600" b="0" i="0" u="none" strike="noStrike" cap="none" dirty="0">
                <a:solidFill>
                  <a:schemeClr val="lt1"/>
                </a:solidFill>
                <a:latin typeface="Bebas Neue"/>
                <a:ea typeface="Bebas Neue"/>
                <a:cs typeface="Bebas Neue"/>
                <a:sym typeface="Bebas Neue"/>
              </a:rPr>
              <a:t>LOW</a:t>
            </a:r>
            <a:endParaRPr sz="1600" b="0" i="0" u="none" strike="noStrike" cap="none" dirty="0">
              <a:solidFill>
                <a:schemeClr val="lt1"/>
              </a:solidFill>
              <a:latin typeface="Bebas Neue"/>
              <a:ea typeface="Bebas Neue"/>
              <a:cs typeface="Bebas Neue"/>
              <a:sym typeface="Bebas Neue"/>
            </a:endParaRPr>
          </a:p>
        </p:txBody>
      </p:sp>
      <p:sp>
        <p:nvSpPr>
          <p:cNvPr id="491" name="Google Shape;491;p38"/>
          <p:cNvSpPr txBox="1">
            <a:spLocks noGrp="1"/>
          </p:cNvSpPr>
          <p:nvPr>
            <p:ph type="title" idx="4294967295"/>
          </p:nvPr>
        </p:nvSpPr>
        <p:spPr>
          <a:xfrm flipH="1">
            <a:off x="0" y="3114675"/>
            <a:ext cx="2239963" cy="420688"/>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2000"/>
              <a:t>Threat of </a:t>
            </a:r>
            <a:endParaRPr sz="2000"/>
          </a:p>
          <a:p>
            <a:pPr marL="0" lvl="0" indent="0" algn="ctr" rtl="0">
              <a:lnSpc>
                <a:spcPct val="100000"/>
              </a:lnSpc>
              <a:spcBef>
                <a:spcPts val="0"/>
              </a:spcBef>
              <a:spcAft>
                <a:spcPts val="0"/>
              </a:spcAft>
              <a:buClr>
                <a:srgbClr val="000000"/>
              </a:buClr>
              <a:buSzPts val="3600"/>
              <a:buFont typeface="Arial"/>
              <a:buNone/>
            </a:pPr>
            <a:r>
              <a:rPr lang="en" sz="2000"/>
              <a:t>New Entrants </a:t>
            </a:r>
            <a:endParaRPr sz="2000"/>
          </a:p>
        </p:txBody>
      </p:sp>
      <p:sp>
        <p:nvSpPr>
          <p:cNvPr id="492" name="Google Shape;492;p38"/>
          <p:cNvSpPr txBox="1">
            <a:spLocks noGrp="1"/>
          </p:cNvSpPr>
          <p:nvPr>
            <p:ph type="subTitle" idx="4294967295"/>
          </p:nvPr>
        </p:nvSpPr>
        <p:spPr>
          <a:xfrm>
            <a:off x="8085138" y="1635125"/>
            <a:ext cx="1058862" cy="1682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600"/>
              <a:buFont typeface="Lato"/>
              <a:buNone/>
            </a:pPr>
            <a:r>
              <a:rPr lang="en" dirty="0">
                <a:latin typeface="Bebas Neue"/>
                <a:ea typeface="Bebas Neue"/>
                <a:cs typeface="Bebas Neue"/>
                <a:sym typeface="Bebas Neue"/>
              </a:rPr>
              <a:t>high</a:t>
            </a:r>
            <a:endParaRPr sz="1600" b="0" i="0" u="none" strike="noStrike" cap="none" dirty="0">
              <a:solidFill>
                <a:schemeClr val="lt1"/>
              </a:solidFill>
              <a:latin typeface="Bebas Neue"/>
              <a:ea typeface="Bebas Neue"/>
              <a:cs typeface="Bebas Neue"/>
              <a:sym typeface="Bebas Neue"/>
            </a:endParaRPr>
          </a:p>
        </p:txBody>
      </p:sp>
      <p:sp>
        <p:nvSpPr>
          <p:cNvPr id="494" name="Google Shape;494;p38"/>
          <p:cNvSpPr txBox="1">
            <a:spLocks noGrp="1"/>
          </p:cNvSpPr>
          <p:nvPr>
            <p:ph type="title" idx="4294967295"/>
          </p:nvPr>
        </p:nvSpPr>
        <p:spPr>
          <a:xfrm>
            <a:off x="7180263" y="1058863"/>
            <a:ext cx="1963737" cy="420687"/>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2000"/>
              <a:t>Threats of Substitute Products</a:t>
            </a:r>
            <a:endParaRPr sz="2000"/>
          </a:p>
        </p:txBody>
      </p:sp>
      <p:sp>
        <p:nvSpPr>
          <p:cNvPr id="495" name="Google Shape;495;p38"/>
          <p:cNvSpPr txBox="1">
            <a:spLocks noGrp="1"/>
          </p:cNvSpPr>
          <p:nvPr>
            <p:ph type="subTitle" idx="4294967295"/>
          </p:nvPr>
        </p:nvSpPr>
        <p:spPr>
          <a:xfrm>
            <a:off x="8086725" y="3729038"/>
            <a:ext cx="1057275" cy="16986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600"/>
              <a:buFont typeface="Lato"/>
              <a:buNone/>
            </a:pPr>
            <a:r>
              <a:rPr lang="en">
                <a:latin typeface="Bebas Neue"/>
                <a:ea typeface="Bebas Neue"/>
                <a:cs typeface="Bebas Neue"/>
                <a:sym typeface="Bebas Neue"/>
              </a:rPr>
              <a:t>high</a:t>
            </a:r>
            <a:endParaRPr sz="1600" b="0" i="0" u="none" strike="noStrike" cap="none">
              <a:solidFill>
                <a:schemeClr val="lt1"/>
              </a:solidFill>
              <a:latin typeface="Bebas Neue"/>
              <a:ea typeface="Bebas Neue"/>
              <a:cs typeface="Bebas Neue"/>
              <a:sym typeface="Bebas Neue"/>
            </a:endParaRPr>
          </a:p>
        </p:txBody>
      </p:sp>
      <p:sp>
        <p:nvSpPr>
          <p:cNvPr id="497" name="Google Shape;497;p38"/>
          <p:cNvSpPr txBox="1">
            <a:spLocks noGrp="1"/>
          </p:cNvSpPr>
          <p:nvPr>
            <p:ph type="title" idx="4294967295"/>
          </p:nvPr>
        </p:nvSpPr>
        <p:spPr>
          <a:xfrm>
            <a:off x="6902450" y="3290888"/>
            <a:ext cx="2241550" cy="420687"/>
          </a:xfrm>
          <a:prstGeom prst="rect">
            <a:avLst/>
          </a:prstGeom>
          <a:noFill/>
          <a:ln>
            <a:noFill/>
          </a:ln>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2000"/>
              <a:t>Power of Buyers</a:t>
            </a:r>
            <a:endParaRPr sz="2000"/>
          </a:p>
        </p:txBody>
      </p:sp>
      <p:grpSp>
        <p:nvGrpSpPr>
          <p:cNvPr id="498" name="Google Shape;498;p38"/>
          <p:cNvGrpSpPr/>
          <p:nvPr/>
        </p:nvGrpSpPr>
        <p:grpSpPr>
          <a:xfrm>
            <a:off x="5798183" y="1874870"/>
            <a:ext cx="417320" cy="417320"/>
            <a:chOff x="-57568775" y="3198925"/>
            <a:chExt cx="318225" cy="318225"/>
          </a:xfrm>
        </p:grpSpPr>
        <p:sp>
          <p:nvSpPr>
            <p:cNvPr id="499" name="Google Shape;499;p38"/>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8"/>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8"/>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8"/>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8"/>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8"/>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5" name="Google Shape;505;p38"/>
          <p:cNvSpPr txBox="1"/>
          <p:nvPr/>
        </p:nvSpPr>
        <p:spPr>
          <a:xfrm>
            <a:off x="3716321" y="2750718"/>
            <a:ext cx="17064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200" b="1" dirty="0">
                <a:solidFill>
                  <a:schemeClr val="lt1"/>
                </a:solidFill>
              </a:rPr>
              <a:t>Competitive Rivalry</a:t>
            </a:r>
            <a:r>
              <a:rPr lang="en" sz="1200" b="1" i="0" u="none" strike="noStrike" cap="none" dirty="0">
                <a:solidFill>
                  <a:schemeClr val="lt1"/>
                </a:solidFill>
                <a:latin typeface="Arial"/>
                <a:ea typeface="Arial"/>
                <a:cs typeface="Arial"/>
                <a:sym typeface="Arial"/>
              </a:rPr>
              <a:t> </a:t>
            </a:r>
            <a:endParaRPr dirty="0"/>
          </a:p>
          <a:p>
            <a:pPr marL="0" marR="0" lvl="0" indent="0" algn="ctr" rtl="0">
              <a:lnSpc>
                <a:spcPct val="100000"/>
              </a:lnSpc>
              <a:spcBef>
                <a:spcPts val="0"/>
              </a:spcBef>
              <a:spcAft>
                <a:spcPts val="0"/>
              </a:spcAft>
              <a:buNone/>
            </a:pPr>
            <a:r>
              <a:rPr lang="en" sz="1100" b="1" i="1" dirty="0">
                <a:solidFill>
                  <a:schemeClr val="lt1"/>
                </a:solidFill>
              </a:rPr>
              <a:t>Moderate</a:t>
            </a:r>
            <a:r>
              <a:rPr lang="en" sz="1200" b="0" i="0" u="none" strike="noStrike" cap="none" dirty="0">
                <a:solidFill>
                  <a:schemeClr val="lt1"/>
                </a:solidFill>
                <a:latin typeface="Arial"/>
                <a:ea typeface="Arial"/>
                <a:cs typeface="Arial"/>
                <a:sym typeface="Arial"/>
              </a:rPr>
              <a:t> </a:t>
            </a:r>
            <a:endParaRPr dirty="0"/>
          </a:p>
        </p:txBody>
      </p:sp>
      <p:pic>
        <p:nvPicPr>
          <p:cNvPr id="506" name="Google Shape;506;p38"/>
          <p:cNvPicPr preferRelativeResize="0"/>
          <p:nvPr/>
        </p:nvPicPr>
        <p:blipFill rotWithShape="1">
          <a:blip r:embed="rId3">
            <a:alphaModFix/>
          </a:blip>
          <a:srcRect/>
          <a:stretch/>
        </p:blipFill>
        <p:spPr>
          <a:xfrm>
            <a:off x="2813571" y="3608135"/>
            <a:ext cx="449290" cy="449290"/>
          </a:xfrm>
          <a:prstGeom prst="rect">
            <a:avLst/>
          </a:prstGeom>
          <a:noFill/>
          <a:ln>
            <a:noFill/>
          </a:ln>
        </p:spPr>
      </p:pic>
      <p:pic>
        <p:nvPicPr>
          <p:cNvPr id="508" name="Google Shape;508;p38" descr="white error 3 icon"/>
          <p:cNvPicPr preferRelativeResize="0"/>
          <p:nvPr/>
        </p:nvPicPr>
        <p:blipFill rotWithShape="1">
          <a:blip r:embed="rId4">
            <a:alphaModFix/>
          </a:blip>
          <a:srcRect/>
          <a:stretch/>
        </p:blipFill>
        <p:spPr>
          <a:xfrm>
            <a:off x="2860685" y="1874867"/>
            <a:ext cx="466423" cy="466423"/>
          </a:xfrm>
          <a:prstGeom prst="rect">
            <a:avLst/>
          </a:prstGeom>
          <a:noFill/>
          <a:ln>
            <a:noFill/>
          </a:ln>
        </p:spPr>
      </p:pic>
      <p:pic>
        <p:nvPicPr>
          <p:cNvPr id="42" name="Graphic 41" descr="Taxi with solid fill">
            <a:extLst>
              <a:ext uri="{FF2B5EF4-FFF2-40B4-BE49-F238E27FC236}">
                <a16:creationId xmlns:a16="http://schemas.microsoft.com/office/drawing/2014/main" id="{18FDF42E-D1B0-C407-A1BE-66A3B709D2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4903" y="3535236"/>
            <a:ext cx="597999" cy="597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7"/>
          <p:cNvSpPr txBox="1">
            <a:spLocks noGrp="1"/>
          </p:cNvSpPr>
          <p:nvPr>
            <p:ph type="title"/>
          </p:nvPr>
        </p:nvSpPr>
        <p:spPr>
          <a:xfrm>
            <a:off x="757000" y="-762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 - Business CANVAS MODEL</a:t>
            </a:r>
            <a:endParaRPr/>
          </a:p>
        </p:txBody>
      </p:sp>
      <p:graphicFrame>
        <p:nvGraphicFramePr>
          <p:cNvPr id="584" name="Google Shape;584;p47"/>
          <p:cNvGraphicFramePr/>
          <p:nvPr>
            <p:extLst>
              <p:ext uri="{D42A27DB-BD31-4B8C-83A1-F6EECF244321}">
                <p14:modId xmlns:p14="http://schemas.microsoft.com/office/powerpoint/2010/main" val="2587333687"/>
              </p:ext>
            </p:extLst>
          </p:nvPr>
        </p:nvGraphicFramePr>
        <p:xfrm>
          <a:off x="76313" y="564280"/>
          <a:ext cx="9067687" cy="4330180"/>
        </p:xfrm>
        <a:graphic>
          <a:graphicData uri="http://schemas.openxmlformats.org/drawingml/2006/table">
            <a:tbl>
              <a:tblPr>
                <a:noFill/>
                <a:tableStyleId>{B63D005B-1D85-4674-8FAF-0986A8DC3F95}</a:tableStyleId>
              </a:tblPr>
              <a:tblGrid>
                <a:gridCol w="2153801">
                  <a:extLst>
                    <a:ext uri="{9D8B030D-6E8A-4147-A177-3AD203B41FA5}">
                      <a16:colId xmlns:a16="http://schemas.microsoft.com/office/drawing/2014/main" val="20000"/>
                    </a:ext>
                  </a:extLst>
                </a:gridCol>
                <a:gridCol w="1886141">
                  <a:extLst>
                    <a:ext uri="{9D8B030D-6E8A-4147-A177-3AD203B41FA5}">
                      <a16:colId xmlns:a16="http://schemas.microsoft.com/office/drawing/2014/main" val="20001"/>
                    </a:ext>
                  </a:extLst>
                </a:gridCol>
                <a:gridCol w="2614154">
                  <a:extLst>
                    <a:ext uri="{9D8B030D-6E8A-4147-A177-3AD203B41FA5}">
                      <a16:colId xmlns:a16="http://schemas.microsoft.com/office/drawing/2014/main" val="20002"/>
                    </a:ext>
                  </a:extLst>
                </a:gridCol>
                <a:gridCol w="2413591">
                  <a:extLst>
                    <a:ext uri="{9D8B030D-6E8A-4147-A177-3AD203B41FA5}">
                      <a16:colId xmlns:a16="http://schemas.microsoft.com/office/drawing/2014/main" val="20004"/>
                    </a:ext>
                  </a:extLst>
                </a:gridCol>
              </a:tblGrid>
              <a:tr h="1881208">
                <a:tc rowSpan="2">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Key Partners:</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rtl="0" fontAlgn="base"/>
                      <a:r>
                        <a:rPr lang="en" sz="1000" dirty="0">
                          <a:solidFill>
                            <a:schemeClr val="lt1"/>
                          </a:solidFill>
                          <a:latin typeface="Lato"/>
                          <a:ea typeface="Lato"/>
                          <a:cs typeface="Lato"/>
                          <a:sym typeface="Lato"/>
                        </a:rPr>
                        <a:t>- </a:t>
                      </a:r>
                      <a:r>
                        <a:rPr lang="en-US" sz="1000" b="0" i="0" u="none" strike="noStrike" cap="none" dirty="0" err="1">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Pasqal</a:t>
                      </a:r>
                      <a:endParaRPr sz="1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CMC</a:t>
                      </a:r>
                      <a:endParaRPr sz="1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Other quantum hardware providers</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Key Activities:</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Priority access to quantum hardware</a:t>
                      </a:r>
                      <a:endParaRPr sz="1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Solutions to previously unsolved or hard to solve problems in the industry</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rowSpan="2">
                  <a:txBody>
                    <a:bodyPr/>
                    <a:lstStyle/>
                    <a:p>
                      <a:pPr marL="0" lvl="0" indent="0" algn="l" rtl="0">
                        <a:spcBef>
                          <a:spcPts val="0"/>
                        </a:spcBef>
                        <a:spcAft>
                          <a:spcPts val="0"/>
                        </a:spcAft>
                        <a:buNone/>
                      </a:pPr>
                      <a:r>
                        <a:rPr lang="en-US" sz="1000" dirty="0">
                          <a:solidFill>
                            <a:schemeClr val="bg1"/>
                          </a:solidFill>
                          <a:latin typeface="Lato"/>
                          <a:ea typeface="Lato"/>
                          <a:cs typeface="Lato"/>
                          <a:sym typeface="Lato"/>
                        </a:rPr>
                        <a:t>Value Propositions:</a:t>
                      </a:r>
                    </a:p>
                    <a:p>
                      <a:pPr marL="0" lvl="0" indent="0" algn="l" rtl="0">
                        <a:spcBef>
                          <a:spcPts val="0"/>
                        </a:spcBef>
                        <a:spcAft>
                          <a:spcPts val="0"/>
                        </a:spcAft>
                        <a:buNone/>
                      </a:pPr>
                      <a:endParaRPr lang="en-US" sz="1000" dirty="0">
                        <a:solidFill>
                          <a:schemeClr val="bg1"/>
                        </a:solidFill>
                        <a:latin typeface="Lato"/>
                        <a:ea typeface="Lato"/>
                        <a:cs typeface="Lato"/>
                        <a:sym typeface="Lato"/>
                      </a:endParaRPr>
                    </a:p>
                    <a:p>
                      <a:pPr rtl="0" fontAlgn="base"/>
                      <a:r>
                        <a:rPr lang="en-US" sz="1000" dirty="0">
                          <a:solidFill>
                            <a:schemeClr val="bg1"/>
                          </a:solidFill>
                          <a:latin typeface="Lato"/>
                          <a:ea typeface="Lato"/>
                          <a:cs typeface="Lato"/>
                          <a:sym typeface="Lato"/>
                        </a:rPr>
                        <a:t>- </a:t>
                      </a:r>
                      <a:r>
                        <a:rPr lang="en-US" sz="1000" b="0" i="0" u="sng"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How are we different?</a:t>
                      </a:r>
                      <a:endPar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endParaRP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Background experience</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Engineers and scientist</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publications/patent of ideas</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Priority access to pascal</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Sell priority access to customers</a:t>
                      </a:r>
                    </a:p>
                    <a:p>
                      <a:pPr rtl="0" fontAlgn="base"/>
                      <a:r>
                        <a:rPr lang="en-US" sz="1000" b="0" i="0" u="sng"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How are we better? </a:t>
                      </a:r>
                      <a:endPar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endParaRP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Quantum supremacy (compare to classical algorithm developed)</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Quantum advantage</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Large number of qubits which means large problems that be mapped on Neutral atom quantum computers</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Combinatorial optimization problems could be mapped naturally to quantum computers</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Customer Segments:</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 Energy companies such shell, </a:t>
                      </a:r>
                      <a:r>
                        <a:rPr lang="en-US" sz="1000" b="0" i="0" u="none" strike="noStrike" cap="none" dirty="0" err="1">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mobil</a:t>
                      </a: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 Total, </a:t>
                      </a:r>
                      <a:r>
                        <a:rPr lang="en-US" sz="1000" b="0" i="0" u="none" strike="noStrike" cap="none" dirty="0" err="1">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etc</a:t>
                      </a:r>
                      <a:endPar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endParaRP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 Online retail companies such as Amazon</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Google</a:t>
                      </a:r>
                    </a:p>
                    <a:p>
                      <a:pPr marL="0" indent="0" rtl="0" fontAlgn="base">
                        <a:buFontTx/>
                        <a:buNone/>
                      </a:pP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 Space companies such as </a:t>
                      </a:r>
                    </a:p>
                    <a:p>
                      <a:pPr marL="0" indent="0" rtl="0" fontAlgn="base">
                        <a:buFontTx/>
                        <a:buNone/>
                      </a:pPr>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NASA and Canada space agency</a:t>
                      </a:r>
                    </a:p>
                    <a:p>
                      <a:pPr rtl="0" fontAlgn="base"/>
                      <a:r>
                        <a:rPr lang="en-US" sz="1000" b="0" i="0" u="none" strike="noStrike" cap="none" dirty="0">
                          <a:solidFill>
                            <a:schemeClr val="bg1"/>
                          </a:solidFill>
                          <a:effectLst/>
                          <a:latin typeface="Lato" panose="020F0502020204030203" pitchFamily="34" charset="0"/>
                          <a:ea typeface="Lato" panose="020F0502020204030203" pitchFamily="34" charset="0"/>
                          <a:cs typeface="Lato" panose="020F0502020204030203" pitchFamily="34" charset="0"/>
                          <a:sym typeface="Arial"/>
                        </a:rPr>
                        <a:t>- Shipping companies</a:t>
                      </a: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199322">
                <a:tc vMerge="1">
                  <a:txBody>
                    <a:bodyPr/>
                    <a:lstStyle/>
                    <a:p>
                      <a:endParaRPr lang="en-US"/>
                    </a:p>
                  </a:txBody>
                  <a:tcPr/>
                </a:tc>
                <a:tc>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Key Resources:</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marL="0" lvl="0" indent="0" algn="l" rtl="0">
                        <a:spcBef>
                          <a:spcPts val="0"/>
                        </a:spcBef>
                        <a:spcAft>
                          <a:spcPts val="0"/>
                        </a:spcAft>
                        <a:buNone/>
                      </a:pPr>
                      <a:r>
                        <a:rPr lang="en" sz="1000" dirty="0">
                          <a:solidFill>
                            <a:schemeClr val="lt1"/>
                          </a:solidFill>
                          <a:latin typeface="Lato"/>
                          <a:ea typeface="Lato"/>
                          <a:cs typeface="Lato"/>
                          <a:sym typeface="Lato"/>
                        </a:rPr>
                        <a:t>- Quantum Developers</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en" sz="1000" dirty="0">
                          <a:solidFill>
                            <a:schemeClr val="lt1"/>
                          </a:solidFill>
                          <a:latin typeface="Lato"/>
                          <a:ea typeface="Lato"/>
                          <a:cs typeface="Lato"/>
                          <a:sym typeface="Lato"/>
                        </a:rPr>
                        <a:t>- Financial Strength</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en" sz="1000" dirty="0">
                          <a:solidFill>
                            <a:schemeClr val="lt1"/>
                          </a:solidFill>
                          <a:latin typeface="Lato"/>
                          <a:ea typeface="Lato"/>
                          <a:cs typeface="Lato"/>
                          <a:sym typeface="Lato"/>
                        </a:rPr>
                        <a:t>- Data and algorithm</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en" sz="1000" dirty="0">
                          <a:solidFill>
                            <a:schemeClr val="lt1"/>
                          </a:solidFill>
                          <a:latin typeface="Lato"/>
                          <a:ea typeface="Lato"/>
                          <a:cs typeface="Lato"/>
                          <a:sym typeface="Lato"/>
                        </a:rPr>
                        <a:t>- Intellectual Properties</a:t>
                      </a:r>
                      <a:endParaRPr sz="1000" dirty="0">
                        <a:solidFill>
                          <a:schemeClr val="lt1"/>
                        </a:solidFill>
                        <a:latin typeface="Lato"/>
                        <a:ea typeface="Lato"/>
                        <a:cs typeface="Lato"/>
                        <a:sym typeface="Lato"/>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097250">
                <a:tc gridSpan="2">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Cost Structure:</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000" dirty="0">
                          <a:solidFill>
                            <a:schemeClr val="lt1"/>
                          </a:solidFill>
                          <a:latin typeface="Lato"/>
                          <a:ea typeface="Lato"/>
                          <a:cs typeface="Lato"/>
                          <a:sym typeface="Lato"/>
                        </a:rPr>
                        <a:t>- </a:t>
                      </a:r>
                      <a:r>
                        <a:rPr lang="en" sz="1000" dirty="0">
                          <a:solidFill>
                            <a:schemeClr val="bg1"/>
                          </a:solidFill>
                          <a:latin typeface="Lato"/>
                          <a:ea typeface="Lato"/>
                          <a:cs typeface="Lato"/>
                          <a:sym typeface="Lato"/>
                        </a:rPr>
                        <a:t>Quantum development cost</a:t>
                      </a:r>
                      <a:endParaRPr sz="1000" dirty="0">
                        <a:solidFill>
                          <a:schemeClr val="bg1"/>
                        </a:solidFill>
                        <a:latin typeface="Lato"/>
                        <a:ea typeface="Lato"/>
                        <a:cs typeface="Lato"/>
                        <a:sym typeface="Lato"/>
                      </a:endParaRPr>
                    </a:p>
                    <a:p>
                      <a:pPr marL="171450" marR="0" lvl="0" indent="-171450" algn="l" rtl="0">
                        <a:lnSpc>
                          <a:spcPct val="100000"/>
                        </a:lnSpc>
                        <a:spcBef>
                          <a:spcPts val="0"/>
                        </a:spcBef>
                        <a:spcAft>
                          <a:spcPts val="0"/>
                        </a:spcAft>
                        <a:buFontTx/>
                        <a:buChar char="-"/>
                      </a:pPr>
                      <a:r>
                        <a:rPr lang="en" sz="1000" dirty="0">
                          <a:solidFill>
                            <a:schemeClr val="bg1"/>
                          </a:solidFill>
                          <a:latin typeface="Lato"/>
                          <a:ea typeface="Lato"/>
                          <a:cs typeface="Lato"/>
                          <a:sym typeface="Lato"/>
                        </a:rPr>
                        <a:t>Production </a:t>
                      </a:r>
                      <a:r>
                        <a:rPr lang="en" sz="1000" dirty="0" err="1">
                          <a:solidFill>
                            <a:schemeClr val="bg1"/>
                          </a:solidFill>
                          <a:latin typeface="Lato"/>
                          <a:ea typeface="Lato"/>
                          <a:cs typeface="Lato"/>
                          <a:sym typeface="Lato"/>
                        </a:rPr>
                        <a:t>CostsConsumption</a:t>
                      </a:r>
                      <a:endParaRPr lang="en" sz="1000" dirty="0">
                        <a:solidFill>
                          <a:schemeClr val="bg1"/>
                        </a:solidFill>
                        <a:latin typeface="Lato"/>
                        <a:ea typeface="Lato"/>
                        <a:cs typeface="Lato"/>
                        <a:sym typeface="Lato"/>
                      </a:endParaRPr>
                    </a:p>
                    <a:p>
                      <a:pPr marL="171450" marR="0" lvl="0" indent="-171450" algn="l" rtl="0">
                        <a:lnSpc>
                          <a:spcPct val="100000"/>
                        </a:lnSpc>
                        <a:spcBef>
                          <a:spcPts val="0"/>
                        </a:spcBef>
                        <a:spcAft>
                          <a:spcPts val="0"/>
                        </a:spcAft>
                        <a:buFontTx/>
                        <a:buChar char="-"/>
                      </a:pPr>
                      <a:r>
                        <a:rPr lang="en" sz="1000" dirty="0">
                          <a:solidFill>
                            <a:schemeClr val="lt1"/>
                          </a:solidFill>
                          <a:latin typeface="Lato"/>
                          <a:ea typeface="Lato"/>
                          <a:cs typeface="Lato"/>
                          <a:sym typeface="Lato"/>
                        </a:rPr>
                        <a:t>R&amp;D costs</a:t>
                      </a:r>
                    </a:p>
                    <a:p>
                      <a:pPr marL="171450" marR="0" lvl="0" indent="-171450" algn="l" rtl="0">
                        <a:lnSpc>
                          <a:spcPct val="100000"/>
                        </a:lnSpc>
                        <a:spcBef>
                          <a:spcPts val="0"/>
                        </a:spcBef>
                        <a:spcAft>
                          <a:spcPts val="0"/>
                        </a:spcAft>
                        <a:buFontTx/>
                        <a:buChar char="-"/>
                      </a:pPr>
                      <a:r>
                        <a:rPr lang="en" sz="1000" dirty="0">
                          <a:solidFill>
                            <a:schemeClr val="lt1"/>
                          </a:solidFill>
                          <a:latin typeface="Lato"/>
                          <a:ea typeface="Lato"/>
                          <a:cs typeface="Lato"/>
                          <a:sym typeface="Lato"/>
                        </a:rPr>
                        <a:t>Quantum Computer Rental Cost</a:t>
                      </a:r>
                    </a:p>
                    <a:p>
                      <a:pPr marL="171450" marR="0" lvl="0" indent="-171450" algn="l" rtl="0">
                        <a:lnSpc>
                          <a:spcPct val="100000"/>
                        </a:lnSpc>
                        <a:spcBef>
                          <a:spcPts val="0"/>
                        </a:spcBef>
                        <a:spcAft>
                          <a:spcPts val="0"/>
                        </a:spcAft>
                        <a:buFontTx/>
                        <a:buChar char="-"/>
                      </a:pPr>
                      <a:r>
                        <a:rPr lang="en" sz="1000" dirty="0">
                          <a:solidFill>
                            <a:schemeClr val="lt1"/>
                          </a:solidFill>
                          <a:latin typeface="Lato"/>
                          <a:ea typeface="Lato"/>
                          <a:cs typeface="Lato"/>
                          <a:sym typeface="Lato"/>
                        </a:rPr>
                        <a:t>Power Consumption Cost</a:t>
                      </a:r>
                    </a:p>
                  </a:txBody>
                  <a:tcPr marL="91425" marR="91425" marT="91425" marB="91425" anchor="ctr">
                    <a:lnL w="28575" cap="flat" cmpd="sng">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l" rtl="0">
                        <a:spcBef>
                          <a:spcPts val="0"/>
                        </a:spcBef>
                        <a:spcAft>
                          <a:spcPts val="0"/>
                        </a:spcAft>
                        <a:buNone/>
                      </a:pPr>
                      <a:r>
                        <a:rPr lang="en" sz="1000" dirty="0">
                          <a:solidFill>
                            <a:schemeClr val="lt1"/>
                          </a:solidFill>
                          <a:latin typeface="Lato"/>
                          <a:ea typeface="Lato"/>
                          <a:cs typeface="Lato"/>
                          <a:sym typeface="Lato"/>
                        </a:rPr>
                        <a:t>Revenue Stream:</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marL="0" lvl="0" indent="0" algn="l" rtl="0">
                        <a:spcBef>
                          <a:spcPts val="0"/>
                        </a:spcBef>
                        <a:spcAft>
                          <a:spcPts val="0"/>
                        </a:spcAft>
                        <a:buNone/>
                      </a:pPr>
                      <a:r>
                        <a:rPr lang="en" sz="1000" dirty="0">
                          <a:solidFill>
                            <a:schemeClr val="lt1"/>
                          </a:solidFill>
                          <a:latin typeface="Lato"/>
                          <a:ea typeface="Lato"/>
                          <a:cs typeface="Lato"/>
                          <a:sym typeface="Lato"/>
                        </a:rPr>
                        <a:t>- Subscription Fee</a:t>
                      </a:r>
                      <a:endParaRPr sz="1000" dirty="0">
                        <a:solidFill>
                          <a:schemeClr val="lt1"/>
                        </a:solidFill>
                        <a:latin typeface="Lato"/>
                        <a:ea typeface="Lato"/>
                        <a:cs typeface="Lato"/>
                        <a:sym typeface="Lato"/>
                      </a:endParaRPr>
                    </a:p>
                    <a:p>
                      <a:pPr marL="0" lvl="0" indent="0" algn="l" rtl="0">
                        <a:spcBef>
                          <a:spcPts val="0"/>
                        </a:spcBef>
                        <a:spcAft>
                          <a:spcPts val="0"/>
                        </a:spcAft>
                        <a:buFontTx/>
                        <a:buNone/>
                      </a:pPr>
                      <a:r>
                        <a:rPr lang="en-US" sz="1000" dirty="0">
                          <a:solidFill>
                            <a:schemeClr val="lt1"/>
                          </a:solidFill>
                          <a:latin typeface="Lato"/>
                          <a:ea typeface="Lato"/>
                          <a:cs typeface="Lato"/>
                          <a:sym typeface="Lato"/>
                        </a:rPr>
                        <a:t>- Consultancy Fee</a:t>
                      </a:r>
                    </a:p>
                    <a:p>
                      <a:pPr marL="0" lvl="0" indent="0" algn="l" rtl="0">
                        <a:spcBef>
                          <a:spcPts val="0"/>
                        </a:spcBef>
                        <a:spcAft>
                          <a:spcPts val="0"/>
                        </a:spcAft>
                        <a:buFontTx/>
                        <a:buNone/>
                      </a:pPr>
                      <a:r>
                        <a:rPr lang="en-US" sz="1000" dirty="0">
                          <a:solidFill>
                            <a:schemeClr val="lt1"/>
                          </a:solidFill>
                          <a:latin typeface="Lato"/>
                          <a:ea typeface="Lato"/>
                          <a:cs typeface="Lato"/>
                          <a:sym typeface="Lato"/>
                        </a:rPr>
                        <a:t>- Retainer Fee</a:t>
                      </a:r>
                      <a:endParaRPr sz="1000" dirty="0">
                        <a:solidFill>
                          <a:schemeClr val="lt1"/>
                        </a:solidFill>
                        <a:latin typeface="Lato"/>
                        <a:ea typeface="Lato"/>
                        <a:cs typeface="Lato"/>
                        <a:sym typeface="Lato"/>
                      </a:endParaRPr>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dirty="0"/>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8"/>
          <p:cNvSpPr txBox="1">
            <a:spLocks noGrp="1"/>
          </p:cNvSpPr>
          <p:nvPr>
            <p:ph type="title"/>
          </p:nvPr>
        </p:nvSpPr>
        <p:spPr>
          <a:xfrm>
            <a:off x="720000" y="246575"/>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5-Year PLAN</a:t>
            </a:r>
            <a:endParaRPr sz="4400"/>
          </a:p>
        </p:txBody>
      </p:sp>
      <p:sp>
        <p:nvSpPr>
          <p:cNvPr id="594" name="Google Shape;594;p48"/>
          <p:cNvSpPr txBox="1">
            <a:spLocks noGrp="1"/>
          </p:cNvSpPr>
          <p:nvPr>
            <p:ph type="subTitle" idx="4294967295"/>
          </p:nvPr>
        </p:nvSpPr>
        <p:spPr>
          <a:xfrm flipH="1">
            <a:off x="1271121" y="2097347"/>
            <a:ext cx="1603375" cy="442912"/>
          </a:xfrm>
          <a:prstGeom prst="rect">
            <a:avLst/>
          </a:prstGeom>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latin typeface="Bebas Neue"/>
                <a:ea typeface="Bebas Neue"/>
                <a:cs typeface="Bebas Neue"/>
                <a:sym typeface="Bebas Neue"/>
              </a:rPr>
              <a:t>2022</a:t>
            </a:r>
            <a:endParaRPr sz="3300" dirty="0">
              <a:latin typeface="Bebas Neue"/>
              <a:ea typeface="Bebas Neue"/>
              <a:cs typeface="Bebas Neue"/>
              <a:sym typeface="Bebas Neue"/>
            </a:endParaRPr>
          </a:p>
        </p:txBody>
      </p:sp>
      <p:sp>
        <p:nvSpPr>
          <p:cNvPr id="595" name="Google Shape;595;p48"/>
          <p:cNvSpPr txBox="1">
            <a:spLocks noGrp="1"/>
          </p:cNvSpPr>
          <p:nvPr>
            <p:ph type="subTitle" idx="4294967295"/>
          </p:nvPr>
        </p:nvSpPr>
        <p:spPr>
          <a:xfrm flipH="1">
            <a:off x="4453195" y="2063878"/>
            <a:ext cx="1603375" cy="442912"/>
          </a:xfrm>
          <a:prstGeom prst="rect">
            <a:avLst/>
          </a:prstGeom>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latin typeface="Bebas Neue"/>
                <a:ea typeface="Bebas Neue"/>
                <a:cs typeface="Bebas Neue"/>
                <a:sym typeface="Bebas Neue"/>
              </a:rPr>
              <a:t>2024</a:t>
            </a:r>
            <a:endParaRPr sz="3300" dirty="0">
              <a:latin typeface="Bebas Neue"/>
              <a:ea typeface="Bebas Neue"/>
              <a:cs typeface="Bebas Neue"/>
              <a:sym typeface="Bebas Neue"/>
            </a:endParaRPr>
          </a:p>
        </p:txBody>
      </p:sp>
      <p:sp>
        <p:nvSpPr>
          <p:cNvPr id="596" name="Google Shape;596;p48"/>
          <p:cNvSpPr txBox="1">
            <a:spLocks noGrp="1"/>
          </p:cNvSpPr>
          <p:nvPr>
            <p:ph type="subTitle" idx="4294967295"/>
          </p:nvPr>
        </p:nvSpPr>
        <p:spPr>
          <a:xfrm flipH="1">
            <a:off x="2890747" y="2065179"/>
            <a:ext cx="1603375" cy="442912"/>
          </a:xfrm>
          <a:prstGeom prst="rect">
            <a:avLst/>
          </a:prstGeom>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latin typeface="Bebas Neue"/>
                <a:ea typeface="Bebas Neue"/>
                <a:cs typeface="Bebas Neue"/>
                <a:sym typeface="Bebas Neue"/>
              </a:rPr>
              <a:t>2023</a:t>
            </a:r>
            <a:endParaRPr sz="3300" dirty="0">
              <a:latin typeface="Bebas Neue"/>
              <a:ea typeface="Bebas Neue"/>
              <a:cs typeface="Bebas Neue"/>
              <a:sym typeface="Bebas Neue"/>
            </a:endParaRPr>
          </a:p>
        </p:txBody>
      </p:sp>
      <p:sp>
        <p:nvSpPr>
          <p:cNvPr id="597" name="Google Shape;597;p48"/>
          <p:cNvSpPr txBox="1">
            <a:spLocks noGrp="1"/>
          </p:cNvSpPr>
          <p:nvPr>
            <p:ph type="subTitle" idx="4294967295"/>
          </p:nvPr>
        </p:nvSpPr>
        <p:spPr>
          <a:xfrm flipH="1">
            <a:off x="5974022" y="2106613"/>
            <a:ext cx="1603375" cy="442912"/>
          </a:xfrm>
          <a:prstGeom prst="rect">
            <a:avLst/>
          </a:prstGeom>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latin typeface="Bebas Neue"/>
                <a:ea typeface="Bebas Neue"/>
                <a:cs typeface="Bebas Neue"/>
                <a:sym typeface="Bebas Neue"/>
              </a:rPr>
              <a:t>2025</a:t>
            </a:r>
            <a:endParaRPr sz="3300" dirty="0">
              <a:latin typeface="Bebas Neue"/>
              <a:ea typeface="Bebas Neue"/>
              <a:cs typeface="Bebas Neue"/>
              <a:sym typeface="Bebas Neue"/>
            </a:endParaRPr>
          </a:p>
        </p:txBody>
      </p:sp>
      <p:sp>
        <p:nvSpPr>
          <p:cNvPr id="637" name="Google Shape;637;p48"/>
          <p:cNvSpPr txBox="1">
            <a:spLocks noGrp="1"/>
          </p:cNvSpPr>
          <p:nvPr>
            <p:ph type="subTitle" idx="4294967295"/>
          </p:nvPr>
        </p:nvSpPr>
        <p:spPr>
          <a:xfrm flipH="1">
            <a:off x="7417276" y="2104811"/>
            <a:ext cx="1603375" cy="442912"/>
          </a:xfrm>
          <a:prstGeom prst="rect">
            <a:avLst/>
          </a:prstGeom>
          <a:effectLst>
            <a:outerShdw dist="76200" dir="216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latin typeface="Bebas Neue"/>
                <a:ea typeface="Bebas Neue"/>
                <a:cs typeface="Bebas Neue"/>
                <a:sym typeface="Bebas Neue"/>
              </a:rPr>
              <a:t>2026</a:t>
            </a:r>
            <a:endParaRPr sz="3300" dirty="0">
              <a:latin typeface="Bebas Neue"/>
              <a:ea typeface="Bebas Neue"/>
              <a:cs typeface="Bebas Neue"/>
              <a:sym typeface="Bebas Neue"/>
            </a:endParaRPr>
          </a:p>
        </p:txBody>
      </p:sp>
      <p:sp>
        <p:nvSpPr>
          <p:cNvPr id="598" name="Google Shape;598;p48"/>
          <p:cNvSpPr/>
          <p:nvPr/>
        </p:nvSpPr>
        <p:spPr>
          <a:xfrm rot="5400000">
            <a:off x="1809289" y="2689923"/>
            <a:ext cx="736500" cy="764700"/>
          </a:xfrm>
          <a:prstGeom prst="trapezoid">
            <a:avLst>
              <a:gd name="adj" fmla="val 850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9" name="Google Shape;599;p48"/>
          <p:cNvSpPr/>
          <p:nvPr/>
        </p:nvSpPr>
        <p:spPr>
          <a:xfrm rot="-5400000">
            <a:off x="3354228" y="2689996"/>
            <a:ext cx="736500" cy="764700"/>
          </a:xfrm>
          <a:prstGeom prst="trapezoid">
            <a:avLst>
              <a:gd name="adj" fmla="val 850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p48"/>
          <p:cNvSpPr/>
          <p:nvPr/>
        </p:nvSpPr>
        <p:spPr>
          <a:xfrm rot="5400000">
            <a:off x="4899170" y="2689923"/>
            <a:ext cx="736500" cy="764700"/>
          </a:xfrm>
          <a:prstGeom prst="trapezoid">
            <a:avLst>
              <a:gd name="adj" fmla="val 850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1" name="Google Shape;601;p48"/>
          <p:cNvSpPr/>
          <p:nvPr/>
        </p:nvSpPr>
        <p:spPr>
          <a:xfrm rot="-5400000">
            <a:off x="6367909" y="2689996"/>
            <a:ext cx="736500" cy="764700"/>
          </a:xfrm>
          <a:prstGeom prst="trapezoid">
            <a:avLst>
              <a:gd name="adj" fmla="val 850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02" name="Google Shape;602;p48"/>
          <p:cNvGrpSpPr/>
          <p:nvPr/>
        </p:nvGrpSpPr>
        <p:grpSpPr>
          <a:xfrm>
            <a:off x="6539894" y="2895906"/>
            <a:ext cx="392670" cy="352907"/>
            <a:chOff x="5045500" y="842250"/>
            <a:chExt cx="503875" cy="481850"/>
          </a:xfrm>
        </p:grpSpPr>
        <p:sp>
          <p:nvSpPr>
            <p:cNvPr id="603" name="Google Shape;603;p4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4" name="Google Shape;604;p4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5" name="Google Shape;605;p48"/>
          <p:cNvGrpSpPr/>
          <p:nvPr/>
        </p:nvGrpSpPr>
        <p:grpSpPr>
          <a:xfrm>
            <a:off x="5079736" y="2895942"/>
            <a:ext cx="375486" cy="352889"/>
            <a:chOff x="4456875" y="1435075"/>
            <a:chExt cx="481825" cy="481825"/>
          </a:xfrm>
        </p:grpSpPr>
        <p:sp>
          <p:nvSpPr>
            <p:cNvPr id="606" name="Google Shape;606;p48"/>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48"/>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8" name="Google Shape;608;p48"/>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 name="Google Shape;609;p48"/>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48"/>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48"/>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48"/>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 name="Google Shape;613;p48"/>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 name="Google Shape;614;p48"/>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5" name="Google Shape;615;p48"/>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 name="Google Shape;616;p48"/>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 name="Google Shape;617;p48"/>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 name="Google Shape;618;p48"/>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 name="Google Shape;619;p48"/>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0" name="Google Shape;620;p48"/>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 name="Google Shape;621;p48"/>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48"/>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 name="Google Shape;623;p48"/>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4" name="Google Shape;624;p48"/>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5" name="Google Shape;625;p48"/>
          <p:cNvGrpSpPr/>
          <p:nvPr/>
        </p:nvGrpSpPr>
        <p:grpSpPr>
          <a:xfrm>
            <a:off x="3537911" y="2912623"/>
            <a:ext cx="369213" cy="319638"/>
            <a:chOff x="2682350" y="2643425"/>
            <a:chExt cx="473775" cy="436425"/>
          </a:xfrm>
        </p:grpSpPr>
        <p:sp>
          <p:nvSpPr>
            <p:cNvPr id="626" name="Google Shape;626;p48"/>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7" name="Google Shape;627;p48"/>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8" name="Google Shape;628;p48"/>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9" name="Google Shape;629;p48"/>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0" name="Google Shape;630;p48"/>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1" name="Google Shape;631;p48"/>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 name="Google Shape;632;p48"/>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3" name="Google Shape;633;p48"/>
          <p:cNvGrpSpPr/>
          <p:nvPr/>
        </p:nvGrpSpPr>
        <p:grpSpPr>
          <a:xfrm>
            <a:off x="2015199" y="2896052"/>
            <a:ext cx="324754" cy="352889"/>
            <a:chOff x="2710875" y="3806450"/>
            <a:chExt cx="416725" cy="481825"/>
          </a:xfrm>
        </p:grpSpPr>
        <p:sp>
          <p:nvSpPr>
            <p:cNvPr id="634" name="Google Shape;634;p48"/>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 name="Google Shape;635;p48"/>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8" name="Google Shape;638;p48"/>
          <p:cNvSpPr/>
          <p:nvPr/>
        </p:nvSpPr>
        <p:spPr>
          <a:xfrm rot="5400000">
            <a:off x="7850714" y="2687410"/>
            <a:ext cx="736500" cy="764700"/>
          </a:xfrm>
          <a:prstGeom prst="trapezoid">
            <a:avLst>
              <a:gd name="adj" fmla="val 850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39" name="Google Shape;639;p48"/>
          <p:cNvGrpSpPr/>
          <p:nvPr/>
        </p:nvGrpSpPr>
        <p:grpSpPr>
          <a:xfrm>
            <a:off x="8056624" y="2893540"/>
            <a:ext cx="324754" cy="352889"/>
            <a:chOff x="2710875" y="3806450"/>
            <a:chExt cx="416725" cy="481825"/>
          </a:xfrm>
        </p:grpSpPr>
        <p:sp>
          <p:nvSpPr>
            <p:cNvPr id="640" name="Google Shape;640;p48"/>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 name="Google Shape;641;p48"/>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642" name="Google Shape;642;p48"/>
          <p:cNvCxnSpPr/>
          <p:nvPr/>
        </p:nvCxnSpPr>
        <p:spPr>
          <a:xfrm>
            <a:off x="7068819" y="3065352"/>
            <a:ext cx="656700" cy="0"/>
          </a:xfrm>
          <a:prstGeom prst="straightConnector1">
            <a:avLst/>
          </a:prstGeom>
          <a:noFill/>
          <a:ln w="28575" cap="rnd" cmpd="sng">
            <a:solidFill>
              <a:schemeClr val="dk1"/>
            </a:solidFill>
            <a:prstDash val="solid"/>
            <a:round/>
            <a:headEnd type="none" w="sm" len="sm"/>
            <a:tailEnd type="triangle" w="sm" len="sm"/>
          </a:ln>
        </p:spPr>
      </p:cxnSp>
      <p:cxnSp>
        <p:nvCxnSpPr>
          <p:cNvPr id="644" name="Google Shape;644;p48"/>
          <p:cNvCxnSpPr/>
          <p:nvPr/>
        </p:nvCxnSpPr>
        <p:spPr>
          <a:xfrm>
            <a:off x="5621019" y="3065352"/>
            <a:ext cx="656700" cy="0"/>
          </a:xfrm>
          <a:prstGeom prst="straightConnector1">
            <a:avLst/>
          </a:prstGeom>
          <a:noFill/>
          <a:ln w="28575" cap="rnd" cmpd="sng">
            <a:solidFill>
              <a:schemeClr val="dk1"/>
            </a:solidFill>
            <a:prstDash val="solid"/>
            <a:round/>
            <a:headEnd type="none" w="sm" len="sm"/>
            <a:tailEnd type="triangle" w="sm" len="sm"/>
          </a:ln>
        </p:spPr>
      </p:cxnSp>
      <p:cxnSp>
        <p:nvCxnSpPr>
          <p:cNvPr id="645" name="Google Shape;645;p48"/>
          <p:cNvCxnSpPr/>
          <p:nvPr/>
        </p:nvCxnSpPr>
        <p:spPr>
          <a:xfrm>
            <a:off x="4097019" y="3065352"/>
            <a:ext cx="656700" cy="0"/>
          </a:xfrm>
          <a:prstGeom prst="straightConnector1">
            <a:avLst/>
          </a:prstGeom>
          <a:noFill/>
          <a:ln w="28575" cap="rnd" cmpd="sng">
            <a:solidFill>
              <a:schemeClr val="dk1"/>
            </a:solidFill>
            <a:prstDash val="solid"/>
            <a:round/>
            <a:headEnd type="none" w="sm" len="sm"/>
            <a:tailEnd type="triangle" w="sm" len="sm"/>
          </a:ln>
        </p:spPr>
      </p:cxnSp>
      <p:cxnSp>
        <p:nvCxnSpPr>
          <p:cNvPr id="646" name="Google Shape;646;p48"/>
          <p:cNvCxnSpPr/>
          <p:nvPr/>
        </p:nvCxnSpPr>
        <p:spPr>
          <a:xfrm>
            <a:off x="2573019" y="3065352"/>
            <a:ext cx="656700" cy="0"/>
          </a:xfrm>
          <a:prstGeom prst="straightConnector1">
            <a:avLst/>
          </a:prstGeom>
          <a:noFill/>
          <a:ln w="28575" cap="rnd" cmpd="sng">
            <a:solidFill>
              <a:schemeClr val="dk1"/>
            </a:solidFill>
            <a:prstDash val="solid"/>
            <a:round/>
            <a:headEnd type="none" w="sm" len="sm"/>
            <a:tailEnd type="triangle" w="sm" len="sm"/>
          </a:ln>
        </p:spPr>
      </p:cxnSp>
      <p:sp>
        <p:nvSpPr>
          <p:cNvPr id="647" name="Google Shape;647;p48"/>
          <p:cNvSpPr txBox="1"/>
          <p:nvPr/>
        </p:nvSpPr>
        <p:spPr>
          <a:xfrm>
            <a:off x="-1167123" y="2011041"/>
            <a:ext cx="3774246"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lt1"/>
                </a:solidFill>
                <a:latin typeface="Bebas Neue"/>
                <a:ea typeface="Bebas Neue"/>
                <a:cs typeface="Bebas Neue"/>
                <a:sym typeface="Bebas Neue"/>
              </a:rPr>
              <a:t>YEAR</a:t>
            </a:r>
            <a:endParaRPr sz="2400" dirty="0"/>
          </a:p>
        </p:txBody>
      </p:sp>
    </p:spTree>
  </p:cSld>
  <p:clrMapOvr>
    <a:masterClrMapping/>
  </p:clrMapOvr>
</p:sld>
</file>

<file path=ppt/theme/theme1.xml><?xml version="1.0" encoding="utf-8"?>
<a:theme xmlns:a="http://schemas.openxmlformats.org/drawingml/2006/main" name="Sofa and Chill - Media Streaming Platform Campaign by Slidesgo">
  <a:themeElements>
    <a:clrScheme name="Simple Light">
      <a:dk1>
        <a:srgbClr val="252525"/>
      </a:dk1>
      <a:lt1>
        <a:srgbClr val="FFFFFF"/>
      </a:lt1>
      <a:dk2>
        <a:srgbClr val="B92F2F"/>
      </a:dk2>
      <a:lt2>
        <a:srgbClr val="9C1717"/>
      </a:lt2>
      <a:accent1>
        <a:srgbClr val="3D3D3D"/>
      </a:accent1>
      <a:accent2>
        <a:srgbClr val="616161"/>
      </a:accent2>
      <a:accent3>
        <a:srgbClr val="901D1D"/>
      </a:accent3>
      <a:accent4>
        <a:srgbClr val="7A2020"/>
      </a:accent4>
      <a:accent5>
        <a:srgbClr val="631111"/>
      </a:accent5>
      <a:accent6>
        <a:srgbClr val="D3858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592</Words>
  <Application>Microsoft Office PowerPoint</Application>
  <PresentationFormat>On-screen Show (16:9)</PresentationFormat>
  <Paragraphs>110</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Bebas Neue</vt:lpstr>
      <vt:lpstr>Fredoka One</vt:lpstr>
      <vt:lpstr>Lato</vt:lpstr>
      <vt:lpstr>Palanquin Dark</vt:lpstr>
      <vt:lpstr>Arial Rounded MT Bold</vt:lpstr>
      <vt:lpstr>Avenir Next LT Pro Demi</vt:lpstr>
      <vt:lpstr>Arial</vt:lpstr>
      <vt:lpstr>Sofa and Chill - Media Streaming Platform Campaign by Slidesgo</vt:lpstr>
      <vt:lpstr> Skipping the CURVE</vt:lpstr>
      <vt:lpstr>Situation and Trend</vt:lpstr>
      <vt:lpstr>Problem Statement</vt:lpstr>
      <vt:lpstr>Solution</vt:lpstr>
      <vt:lpstr>Target market</vt:lpstr>
      <vt:lpstr>PowerPoint Presentation</vt:lpstr>
      <vt:lpstr>PORTER 5 FORCES</vt:lpstr>
      <vt:lpstr>RECOMMENDATION - Business CANVAS MODEL</vt:lpstr>
      <vt:lpstr>5-Year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Skipping the CURVE</dc:title>
  <dc:creator>Ronak Baldawa</dc:creator>
  <cp:lastModifiedBy>gideonu@student.ubc.ca</cp:lastModifiedBy>
  <cp:revision>4</cp:revision>
  <dcterms:modified xsi:type="dcterms:W3CDTF">2022-08-29T03:57:42Z</dcterms:modified>
</cp:coreProperties>
</file>