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5620B-FFDB-4A4D-ACCA-AFE0AB03037E}" type="datetimeFigureOut">
              <a:rPr lang="de-AT" smtClean="0"/>
              <a:t>07.05.2024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2AF36-B103-4A27-B512-21625B15BEB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29796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5620B-FFDB-4A4D-ACCA-AFE0AB03037E}" type="datetimeFigureOut">
              <a:rPr lang="de-AT" smtClean="0"/>
              <a:t>07.05.2024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2AF36-B103-4A27-B512-21625B15BEB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03870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5620B-FFDB-4A4D-ACCA-AFE0AB03037E}" type="datetimeFigureOut">
              <a:rPr lang="de-AT" smtClean="0"/>
              <a:t>07.05.2024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2AF36-B103-4A27-B512-21625B15BEB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72506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5620B-FFDB-4A4D-ACCA-AFE0AB03037E}" type="datetimeFigureOut">
              <a:rPr lang="de-AT" smtClean="0"/>
              <a:t>07.05.2024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2AF36-B103-4A27-B512-21625B15BEB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48995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5620B-FFDB-4A4D-ACCA-AFE0AB03037E}" type="datetimeFigureOut">
              <a:rPr lang="de-AT" smtClean="0"/>
              <a:t>07.05.2024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2AF36-B103-4A27-B512-21625B15BEB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01702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5620B-FFDB-4A4D-ACCA-AFE0AB03037E}" type="datetimeFigureOut">
              <a:rPr lang="de-AT" smtClean="0"/>
              <a:t>07.05.2024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2AF36-B103-4A27-B512-21625B15BEB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59945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5620B-FFDB-4A4D-ACCA-AFE0AB03037E}" type="datetimeFigureOut">
              <a:rPr lang="de-AT" smtClean="0"/>
              <a:t>07.05.2024</a:t>
            </a:fld>
            <a:endParaRPr lang="de-AT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2AF36-B103-4A27-B512-21625B15BEB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43559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5620B-FFDB-4A4D-ACCA-AFE0AB03037E}" type="datetimeFigureOut">
              <a:rPr lang="de-AT" smtClean="0"/>
              <a:t>07.05.2024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2AF36-B103-4A27-B512-21625B15BEB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6862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5620B-FFDB-4A4D-ACCA-AFE0AB03037E}" type="datetimeFigureOut">
              <a:rPr lang="de-AT" smtClean="0"/>
              <a:t>07.05.2024</a:t>
            </a:fld>
            <a:endParaRPr lang="de-AT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2AF36-B103-4A27-B512-21625B15BEB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18767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5620B-FFDB-4A4D-ACCA-AFE0AB03037E}" type="datetimeFigureOut">
              <a:rPr lang="de-AT" smtClean="0"/>
              <a:t>07.05.2024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2AF36-B103-4A27-B512-21625B15BEB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3995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5620B-FFDB-4A4D-ACCA-AFE0AB03037E}" type="datetimeFigureOut">
              <a:rPr lang="de-AT" smtClean="0"/>
              <a:t>07.05.2024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2AF36-B103-4A27-B512-21625B15BEB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20848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D5620B-FFDB-4A4D-ACCA-AFE0AB03037E}" type="datetimeFigureOut">
              <a:rPr lang="de-AT" smtClean="0"/>
              <a:t>07.05.2024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82AF36-B103-4A27-B512-21625B15BEB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95134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1326292" y="4728513"/>
            <a:ext cx="1993557" cy="10709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Datenbank 1</a:t>
            </a:r>
            <a:endParaRPr lang="de-AT" dirty="0"/>
          </a:p>
        </p:txBody>
      </p:sp>
      <p:sp>
        <p:nvSpPr>
          <p:cNvPr id="5" name="Rechteck 4"/>
          <p:cNvSpPr/>
          <p:nvPr/>
        </p:nvSpPr>
        <p:spPr>
          <a:xfrm>
            <a:off x="1326292" y="2195386"/>
            <a:ext cx="4053016" cy="105032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ORM – Mapper</a:t>
            </a:r>
          </a:p>
          <a:p>
            <a:pPr algn="ctr"/>
            <a:r>
              <a:rPr lang="de-DE" dirty="0" smtClean="0"/>
              <a:t>(</a:t>
            </a:r>
            <a:r>
              <a:rPr lang="de-DE" dirty="0" err="1" smtClean="0"/>
              <a:t>SqlAlchemy</a:t>
            </a:r>
            <a:r>
              <a:rPr lang="de-DE" dirty="0" smtClean="0"/>
              <a:t>)</a:t>
            </a:r>
            <a:endParaRPr lang="de-AT" dirty="0"/>
          </a:p>
        </p:txBody>
      </p:sp>
      <p:sp>
        <p:nvSpPr>
          <p:cNvPr id="6" name="Rechteck 5"/>
          <p:cNvSpPr/>
          <p:nvPr/>
        </p:nvSpPr>
        <p:spPr>
          <a:xfrm>
            <a:off x="3723503" y="4728512"/>
            <a:ext cx="1655805" cy="10709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Datenbank 2</a:t>
            </a:r>
            <a:endParaRPr lang="de-AT" dirty="0"/>
          </a:p>
        </p:txBody>
      </p:sp>
      <p:sp>
        <p:nvSpPr>
          <p:cNvPr id="7" name="Rechteck 6"/>
          <p:cNvSpPr/>
          <p:nvPr/>
        </p:nvSpPr>
        <p:spPr>
          <a:xfrm>
            <a:off x="1326292" y="1145058"/>
            <a:ext cx="4053016" cy="105032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Anwendung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071767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</Words>
  <Application>Microsoft Office PowerPoint</Application>
  <PresentationFormat>Breitbild</PresentationFormat>
  <Paragraphs>5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>Amt der NÖ Landesregierung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Fischlmair Franz (ABB)</dc:creator>
  <cp:lastModifiedBy>Fischlmair Franz (ABB)</cp:lastModifiedBy>
  <cp:revision>5</cp:revision>
  <dcterms:created xsi:type="dcterms:W3CDTF">2024-05-07T07:48:28Z</dcterms:created>
  <dcterms:modified xsi:type="dcterms:W3CDTF">2024-05-07T14:44:53Z</dcterms:modified>
</cp:coreProperties>
</file>