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030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977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09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811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73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09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650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323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9798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958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346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DA141-B991-4C59-A75F-DEAB38169E19}" type="datetimeFigureOut">
              <a:rPr lang="de-AT" smtClean="0"/>
              <a:t>12.06.2023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F0E9F-41D3-4FB7-98CD-8F14E934840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54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4" y="2601852"/>
            <a:ext cx="10536000" cy="4032000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sp>
        <p:nvSpPr>
          <p:cNvPr id="5" name="Textfeld 4"/>
          <p:cNvSpPr txBox="1"/>
          <p:nvPr/>
        </p:nvSpPr>
        <p:spPr>
          <a:xfrm rot="16200000">
            <a:off x="-471055" y="4294686"/>
            <a:ext cx="228107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00B0F0"/>
                </a:solidFill>
              </a:rPr>
              <a:t>Datenbank</a:t>
            </a:r>
            <a:endParaRPr lang="de-AT" sz="3600" b="1" dirty="0">
              <a:solidFill>
                <a:srgbClr val="00B0F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02194" y="471055"/>
            <a:ext cx="10536001" cy="1865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1339273" y="706658"/>
            <a:ext cx="439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2">
                    <a:lumMod val="75000"/>
                  </a:schemeClr>
                </a:solidFill>
              </a:rPr>
              <a:t>Anwendung ‚NÖ Alminspektorat‘</a:t>
            </a:r>
            <a:endParaRPr lang="de-AT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339273" y="1403926"/>
            <a:ext cx="3260436" cy="628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Alm- und Weidebuch</a:t>
            </a:r>
          </a:p>
        </p:txBody>
      </p:sp>
      <p:sp>
        <p:nvSpPr>
          <p:cNvPr id="9" name="Rechteck 8"/>
          <p:cNvSpPr/>
          <p:nvPr/>
        </p:nvSpPr>
        <p:spPr>
          <a:xfrm>
            <a:off x="4766156" y="1403926"/>
            <a:ext cx="3260436" cy="628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Bewirtschaftung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174467" y="1403926"/>
            <a:ext cx="3260436" cy="628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GIS</a:t>
            </a:r>
          </a:p>
        </p:txBody>
      </p:sp>
    </p:spTree>
    <p:extLst>
      <p:ext uri="{BB962C8B-B14F-4D97-AF65-F5344CB8AC3E}">
        <p14:creationId xmlns:p14="http://schemas.microsoft.com/office/powerpoint/2010/main" val="59330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94" y="2601852"/>
            <a:ext cx="10536000" cy="4032000"/>
          </a:xfrm>
          <a:prstGeom prst="rect">
            <a:avLst/>
          </a:prstGeom>
          <a:ln w="76200">
            <a:solidFill>
              <a:srgbClr val="00B0F0"/>
            </a:solidFill>
          </a:ln>
        </p:spPr>
      </p:pic>
      <p:sp>
        <p:nvSpPr>
          <p:cNvPr id="5" name="Textfeld 4"/>
          <p:cNvSpPr txBox="1"/>
          <p:nvPr/>
        </p:nvSpPr>
        <p:spPr>
          <a:xfrm rot="16200000">
            <a:off x="-471055" y="4294686"/>
            <a:ext cx="228107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3600" b="1" dirty="0" smtClean="0">
                <a:solidFill>
                  <a:srgbClr val="00B0F0"/>
                </a:solidFill>
              </a:rPr>
              <a:t>Datenbank</a:t>
            </a:r>
            <a:endParaRPr lang="de-AT" sz="3600" b="1" dirty="0">
              <a:solidFill>
                <a:srgbClr val="00B0F0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102195" y="471055"/>
            <a:ext cx="7127406" cy="18657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/>
          <p:cNvSpPr txBox="1"/>
          <p:nvPr/>
        </p:nvSpPr>
        <p:spPr>
          <a:xfrm>
            <a:off x="1339273" y="706658"/>
            <a:ext cx="439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smtClean="0">
                <a:solidFill>
                  <a:schemeClr val="accent2">
                    <a:lumMod val="75000"/>
                  </a:schemeClr>
                </a:solidFill>
              </a:rPr>
              <a:t>Anwendung ‚NÖ Alminspektorat‘</a:t>
            </a:r>
            <a:endParaRPr lang="de-AT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1339273" y="1293090"/>
            <a:ext cx="3260436" cy="628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Bewirtschaftung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4747584" y="1293090"/>
            <a:ext cx="3260436" cy="6280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GIS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77476" y="471055"/>
            <a:ext cx="3260718" cy="18657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2" name="Textfeld 11"/>
          <p:cNvSpPr txBox="1"/>
          <p:nvPr/>
        </p:nvSpPr>
        <p:spPr>
          <a:xfrm>
            <a:off x="8532976" y="585204"/>
            <a:ext cx="2949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Anwendung</a:t>
            </a:r>
          </a:p>
          <a:p>
            <a:r>
              <a:rPr lang="de-DE" sz="2000" b="1" dirty="0" smtClean="0">
                <a:solidFill>
                  <a:schemeClr val="accent6">
                    <a:lumMod val="75000"/>
                  </a:schemeClr>
                </a:solidFill>
              </a:rPr>
              <a:t>‚NÖ Alm- und Weidebuch‘</a:t>
            </a:r>
            <a:endParaRPr lang="de-AT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5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Amt der NÖ Landesregierung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Fischlmair Franz, (ABB St. Pölten)</dc:creator>
  <cp:lastModifiedBy>Fischlmair Franz, (ABB St. Pölten)</cp:lastModifiedBy>
  <cp:revision>2</cp:revision>
  <dcterms:created xsi:type="dcterms:W3CDTF">2023-06-12T08:29:52Z</dcterms:created>
  <dcterms:modified xsi:type="dcterms:W3CDTF">2023-06-12T14:18:38Z</dcterms:modified>
</cp:coreProperties>
</file>