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144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495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300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02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817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191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50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031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09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217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92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AFC4-ADB3-4008-A829-7724BE7EC255}" type="datetimeFigureOut">
              <a:rPr lang="de-AT" smtClean="0"/>
              <a:t>07.05.2024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7371-9995-41BB-82D6-7B383D8420F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30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121953" y="3855309"/>
            <a:ext cx="2694328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QAbstractItemView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8121953" y="3043882"/>
            <a:ext cx="2694328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QTableView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8121953" y="2199503"/>
            <a:ext cx="2694328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QgsAttributeTableView</a:t>
            </a:r>
            <a:endParaRPr lang="de-AT" dirty="0"/>
          </a:p>
        </p:txBody>
      </p:sp>
      <p:sp>
        <p:nvSpPr>
          <p:cNvPr id="7" name="Rechteck 6"/>
          <p:cNvSpPr/>
          <p:nvPr/>
        </p:nvSpPr>
        <p:spPr>
          <a:xfrm>
            <a:off x="7727092" y="2891482"/>
            <a:ext cx="3888260" cy="16640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tx1"/>
                </a:solidFill>
              </a:rPr>
              <a:t>Qt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27092" y="2059460"/>
            <a:ext cx="3888260" cy="844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>
                <a:solidFill>
                  <a:schemeClr val="tx1"/>
                </a:solidFill>
              </a:rPr>
              <a:t>QGIS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21402" y="3855308"/>
            <a:ext cx="2694328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QAbstractTableModel</a:t>
            </a:r>
            <a:endParaRPr lang="de-AT" dirty="0"/>
          </a:p>
        </p:txBody>
      </p:sp>
      <p:sp>
        <p:nvSpPr>
          <p:cNvPr id="10" name="Rechteck 9"/>
          <p:cNvSpPr/>
          <p:nvPr/>
        </p:nvSpPr>
        <p:spPr>
          <a:xfrm>
            <a:off x="621402" y="4625546"/>
            <a:ext cx="2694328" cy="560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QAbstractItemModel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140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Amt der NÖ Landesregierung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Fischlmair Franz (ABB)</dc:creator>
  <cp:lastModifiedBy>Fischlmair Franz (ABB)</cp:lastModifiedBy>
  <cp:revision>1</cp:revision>
  <dcterms:created xsi:type="dcterms:W3CDTF">2024-05-07T07:59:25Z</dcterms:created>
  <dcterms:modified xsi:type="dcterms:W3CDTF">2024-05-07T08:00:27Z</dcterms:modified>
</cp:coreProperties>
</file>