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0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3BEE49-C45B-42FC-870A-F0ED706C23B9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301BC2-616F-4D58-AE4E-DA97A346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EEB0-D106-8726-4D99-F4F84157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2" y="2317192"/>
            <a:ext cx="10953135" cy="1645920"/>
          </a:xfrm>
        </p:spPr>
        <p:txBody>
          <a:bodyPr/>
          <a:lstStyle/>
          <a:p>
            <a:r>
              <a:rPr lang="en-GB" dirty="0"/>
              <a:t>commerce sample dataset by </a:t>
            </a:r>
            <a:r>
              <a:rPr lang="en-GB" dirty="0" err="1"/>
              <a:t>vokraf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C0E3-C31B-36F7-2AAE-72A259E0B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858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GB" sz="3600" dirty="0" err="1"/>
              <a:t>Gidion</a:t>
            </a:r>
            <a:r>
              <a:rPr lang="en-GB" sz="3600" dirty="0"/>
              <a:t> Buranda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25D3B-8A8C-72A7-AA02-744DDA47E9D2}"/>
              </a:ext>
            </a:extLst>
          </p:cNvPr>
          <p:cNvSpPr txBox="1"/>
          <p:nvPr/>
        </p:nvSpPr>
        <p:spPr>
          <a:xfrm>
            <a:off x="1651819" y="6371303"/>
            <a:ext cx="983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https://colab.research.google.com/drive/15cNTJpfkrLggkDsUXhUTJmMwZLdzphD2?usp=sharing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0F831-742E-DFFB-43DB-C370C465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60" y="767754"/>
            <a:ext cx="3300279" cy="9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9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2BCA-B071-8355-83ED-F1310304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67" y="283557"/>
            <a:ext cx="9986865" cy="761471"/>
          </a:xfrm>
        </p:spPr>
        <p:txBody>
          <a:bodyPr/>
          <a:lstStyle/>
          <a:p>
            <a:r>
              <a:rPr lang="en-GB" dirty="0"/>
              <a:t>Mini dashboard of commerce sample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0A8BC-AD24-23B0-F224-E6360C55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48" y="1379989"/>
            <a:ext cx="3740121" cy="279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1B998-E876-408F-1FCE-4308F41C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54" y="3982089"/>
            <a:ext cx="5186491" cy="2628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C931DC-FFCE-DCF3-2040-512A44E946A1}"/>
              </a:ext>
            </a:extLst>
          </p:cNvPr>
          <p:cNvSpPr/>
          <p:nvPr/>
        </p:nvSpPr>
        <p:spPr>
          <a:xfrm>
            <a:off x="9124545" y="2575127"/>
            <a:ext cx="29863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Average Transaction Per User Value  </a:t>
            </a:r>
          </a:p>
          <a:p>
            <a:pPr algn="ctr"/>
            <a:r>
              <a:rPr lang="en-GB" sz="2400" b="1" i="0" u="sng" dirty="0">
                <a:effectLst/>
                <a:latin typeface="Candara Light" panose="020E0502030303020204" pitchFamily="34" charset="0"/>
              </a:rPr>
              <a:t>Rp 5.7M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335A9-B7B5-55E4-10E0-833FABFB2D2A}"/>
              </a:ext>
            </a:extLst>
          </p:cNvPr>
          <p:cNvSpPr/>
          <p:nvPr/>
        </p:nvSpPr>
        <p:spPr>
          <a:xfrm>
            <a:off x="6673174" y="1406654"/>
            <a:ext cx="78988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Total Transaction</a:t>
            </a:r>
          </a:p>
          <a:p>
            <a:pPr algn="ctr"/>
            <a:r>
              <a:rPr lang="en-GB" sz="2400" b="1" i="0" u="sng" dirty="0">
                <a:effectLst/>
                <a:latin typeface="Candara Light" panose="020E0502030303020204" pitchFamily="34" charset="0"/>
              </a:rPr>
              <a:t>Rp 2T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BDFAB-D491-C272-9520-4CBAB84124D9}"/>
              </a:ext>
            </a:extLst>
          </p:cNvPr>
          <p:cNvSpPr txBox="1"/>
          <p:nvPr/>
        </p:nvSpPr>
        <p:spPr>
          <a:xfrm>
            <a:off x="9034563" y="4343883"/>
            <a:ext cx="31574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n-NO" sz="2400" b="1" i="0" dirty="0">
                <a:effectLst/>
                <a:latin typeface="Candara Light" panose="020E0502030303020204" pitchFamily="34" charset="0"/>
              </a:rPr>
              <a:t>Top Categories: </a:t>
            </a:r>
          </a:p>
          <a:p>
            <a:pPr algn="ctr"/>
            <a:endParaRPr lang="nn-NO" sz="2400" b="1" dirty="0">
              <a:latin typeface="Candara Light" panose="020E0502030303020204" pitchFamily="34" charset="0"/>
            </a:endParaRPr>
          </a:p>
          <a:p>
            <a:pPr algn="ctr"/>
            <a:r>
              <a:rPr lang="nn-NO" sz="2400" b="1" dirty="0">
                <a:latin typeface="Candara Light" panose="020E0502030303020204" pitchFamily="34" charset="0"/>
              </a:rPr>
              <a:t>M</a:t>
            </a:r>
            <a:r>
              <a:rPr lang="nn-NO" sz="2400" b="1" i="0" dirty="0">
                <a:effectLst/>
                <a:latin typeface="Candara Light" panose="020E0502030303020204" pitchFamily="34" charset="0"/>
              </a:rPr>
              <a:t>akanan </a:t>
            </a:r>
          </a:p>
          <a:p>
            <a:pPr algn="ctr"/>
            <a:r>
              <a:rPr lang="nn-NO" sz="2400" b="1" dirty="0">
                <a:latin typeface="Candara Light" panose="020E0502030303020204" pitchFamily="34" charset="0"/>
              </a:rPr>
              <a:t>O</a:t>
            </a:r>
            <a:r>
              <a:rPr lang="nn-NO" sz="2400" b="1" i="0" dirty="0">
                <a:effectLst/>
                <a:latin typeface="Candara Light" panose="020E0502030303020204" pitchFamily="34" charset="0"/>
              </a:rPr>
              <a:t>lahraga </a:t>
            </a:r>
          </a:p>
          <a:p>
            <a:pPr algn="ctr"/>
            <a:r>
              <a:rPr lang="nn-NO" sz="2400" b="1" dirty="0">
                <a:latin typeface="Candara Light" panose="020E0502030303020204" pitchFamily="34" charset="0"/>
              </a:rPr>
              <a:t>G</a:t>
            </a:r>
            <a:r>
              <a:rPr lang="nn-NO" sz="2400" b="1" i="0" dirty="0">
                <a:effectLst/>
                <a:latin typeface="Candara Light" panose="020E0502030303020204" pitchFamily="34" charset="0"/>
              </a:rPr>
              <a:t>adget &amp; Aksesoris </a:t>
            </a:r>
            <a:endParaRPr lang="en-GB" sz="2400" b="1" dirty="0">
              <a:latin typeface="Candara Light" panose="020E0502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ECB52-BFDA-7012-2E5D-DEA4EFEF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69" y="1341535"/>
            <a:ext cx="4077576" cy="260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04B5A-AEE0-5735-B33A-0FAD29E70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48" y="4188026"/>
            <a:ext cx="2635944" cy="25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2A4-7F69-935E-7F9B-8462F5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DATA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2F08D-70B9-AEC4-C4F1-A7F1ADA4F3C1}"/>
              </a:ext>
            </a:extLst>
          </p:cNvPr>
          <p:cNvSpPr/>
          <p:nvPr/>
        </p:nvSpPr>
        <p:spPr>
          <a:xfrm>
            <a:off x="1804875" y="4242924"/>
            <a:ext cx="9205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Average Transaction Per User Value : </a:t>
            </a:r>
            <a:r>
              <a:rPr lang="en-GB" sz="2400" b="1" i="0" u="sng" dirty="0">
                <a:effectLst/>
                <a:latin typeface="Candara Light" panose="020E0502030303020204" pitchFamily="34" charset="0"/>
              </a:rPr>
              <a:t>Rp 5.7M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F3EE8-41C1-B8A1-1801-ECB7C95008F8}"/>
              </a:ext>
            </a:extLst>
          </p:cNvPr>
          <p:cNvSpPr/>
          <p:nvPr/>
        </p:nvSpPr>
        <p:spPr>
          <a:xfrm>
            <a:off x="2240466" y="3411511"/>
            <a:ext cx="78988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Total Transaction : </a:t>
            </a:r>
            <a:r>
              <a:rPr lang="en-GB" sz="2400" b="1" i="0" u="sng" dirty="0">
                <a:effectLst/>
                <a:latin typeface="Candara Light" panose="020E0502030303020204" pitchFamily="34" charset="0"/>
              </a:rPr>
              <a:t>Rp 2T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5DE8-233A-D705-9631-B4B4AFEC63E9}"/>
              </a:ext>
            </a:extLst>
          </p:cNvPr>
          <p:cNvSpPr/>
          <p:nvPr/>
        </p:nvSpPr>
        <p:spPr>
          <a:xfrm>
            <a:off x="1804875" y="5147336"/>
            <a:ext cx="9205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Median Transaction Per User Value : </a:t>
            </a:r>
            <a:r>
              <a:rPr lang="en-GB" sz="2400" b="1" i="0" u="sng" dirty="0">
                <a:effectLst/>
                <a:latin typeface="Candara Light" panose="020E0502030303020204" pitchFamily="34" charset="0"/>
              </a:rPr>
              <a:t>Rp 500.000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A6D16-E566-ECDA-07BE-7C0BAF3FA198}"/>
              </a:ext>
            </a:extLst>
          </p:cNvPr>
          <p:cNvSpPr/>
          <p:nvPr/>
        </p:nvSpPr>
        <p:spPr>
          <a:xfrm>
            <a:off x="2240466" y="2637115"/>
            <a:ext cx="78988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i="0" dirty="0">
                <a:effectLst/>
                <a:latin typeface="Candara Light" panose="020E0502030303020204" pitchFamily="34" charset="0"/>
              </a:rPr>
              <a:t>Total Unique User : </a:t>
            </a:r>
            <a:r>
              <a:rPr lang="en-GB" sz="2400" b="1" u="sng" dirty="0">
                <a:latin typeface="Candara Light" panose="020E0502030303020204" pitchFamily="34" charset="0"/>
              </a:rPr>
              <a:t>372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2A4-7F69-935E-7F9B-8462F5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D3590-8DB6-B163-C397-0440FA9EFBFA}"/>
              </a:ext>
            </a:extLst>
          </p:cNvPr>
          <p:cNvSpPr/>
          <p:nvPr/>
        </p:nvSpPr>
        <p:spPr>
          <a:xfrm>
            <a:off x="933855" y="2848866"/>
            <a:ext cx="46984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purchases come</a:t>
            </a:r>
          </a:p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March.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6A70F-B111-78E3-8D65-40C421A4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68" y="2696081"/>
            <a:ext cx="3886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2A4-7F69-935E-7F9B-8462F5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D3590-8DB6-B163-C397-0440FA9EFBFA}"/>
              </a:ext>
            </a:extLst>
          </p:cNvPr>
          <p:cNvSpPr/>
          <p:nvPr/>
        </p:nvSpPr>
        <p:spPr>
          <a:xfrm>
            <a:off x="6096000" y="3000910"/>
            <a:ext cx="518649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3600" b="0" i="0" dirty="0">
                <a:effectLst/>
              </a:rPr>
              <a:t>Most items are more likely to be purchased at night.</a:t>
            </a:r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E5346-1FDA-8336-F7C6-BB8220CA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0" y="2854909"/>
            <a:ext cx="5114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2A4-7F69-935E-7F9B-8462F5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D3590-8DB6-B163-C397-0440FA9EFBFA}"/>
              </a:ext>
            </a:extLst>
          </p:cNvPr>
          <p:cNvSpPr/>
          <p:nvPr/>
        </p:nvSpPr>
        <p:spPr>
          <a:xfrm>
            <a:off x="6096000" y="3000910"/>
            <a:ext cx="576320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3600" b="0" i="0" dirty="0">
                <a:effectLst/>
              </a:rPr>
              <a:t>Batu </a:t>
            </a:r>
            <a:r>
              <a:rPr lang="en-GB" sz="3600" b="0" i="0" dirty="0" err="1">
                <a:effectLst/>
              </a:rPr>
              <a:t>Hiasan</a:t>
            </a:r>
            <a:r>
              <a:rPr lang="en-GB" sz="3600" b="0" i="0" dirty="0">
                <a:effectLst/>
              </a:rPr>
              <a:t>, </a:t>
            </a:r>
            <a:r>
              <a:rPr lang="en-GB" sz="3600" b="0" i="0" dirty="0" err="1">
                <a:effectLst/>
              </a:rPr>
              <a:t>Raket</a:t>
            </a:r>
            <a:r>
              <a:rPr lang="en-GB" sz="3600" b="0" i="0" dirty="0">
                <a:effectLst/>
              </a:rPr>
              <a:t> Tennis and </a:t>
            </a:r>
            <a:r>
              <a:rPr lang="en-GB" sz="3600" b="0" i="0" dirty="0" err="1">
                <a:effectLst/>
              </a:rPr>
              <a:t>Telur</a:t>
            </a:r>
            <a:r>
              <a:rPr lang="en-GB" sz="3600" b="0" i="0" dirty="0">
                <a:effectLst/>
              </a:rPr>
              <a:t> Omega 3 are the top 3 most purchased items.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FD919-DC70-2B76-5DFF-0F437D14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75" y="2623564"/>
            <a:ext cx="3722352" cy="35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2A4-7F69-935E-7F9B-8462F5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D3590-8DB6-B163-C397-0440FA9EFBFA}"/>
              </a:ext>
            </a:extLst>
          </p:cNvPr>
          <p:cNvSpPr/>
          <p:nvPr/>
        </p:nvSpPr>
        <p:spPr>
          <a:xfrm>
            <a:off x="497632" y="2944926"/>
            <a:ext cx="518649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are more inclined to purchase items from categories such as </a:t>
            </a:r>
            <a:r>
              <a:rPr lang="en-GB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</a:t>
            </a:r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sports equipment</a:t>
            </a:r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gadget accessories</a:t>
            </a:r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decorations</a:t>
            </a:r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 </a:t>
            </a:r>
            <a:r>
              <a:rPr lang="en-GB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kitchen tools</a:t>
            </a:r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87F91-F3D1-ADFF-C3B3-E591DB31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645880"/>
            <a:ext cx="5323337" cy="3397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46C6D-C146-3EFD-1D80-2A1D19D14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839"/>
          <a:stretch/>
        </p:blipFill>
        <p:spPr>
          <a:xfrm>
            <a:off x="6096000" y="5103845"/>
            <a:ext cx="5457825" cy="9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325C-EFA4-AF25-B9BA-F2E75156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964692"/>
            <a:ext cx="11308702" cy="1188720"/>
          </a:xfrm>
        </p:spPr>
        <p:txBody>
          <a:bodyPr>
            <a:normAutofit/>
          </a:bodyPr>
          <a:lstStyle/>
          <a:p>
            <a:r>
              <a:rPr lang="en-GB" dirty="0"/>
              <a:t>What should the management do to increase the</a:t>
            </a:r>
            <a:br>
              <a:rPr lang="en-GB" dirty="0"/>
            </a:br>
            <a:r>
              <a:rPr lang="en-GB" dirty="0"/>
              <a:t>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F63B-735B-6758-8AB8-C906B11A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Year's promotion, considering that the number of purchases is typically low at the beginning of the year.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Design a promotion that is exclusively valid from midday to afternoon.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Intensify our advertising and marketing efforts to expand our reach and encourage more people to utilize our e-commerce platform.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094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544</TotalTime>
  <Words>208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 Light</vt:lpstr>
      <vt:lpstr>Gill Sans MT</vt:lpstr>
      <vt:lpstr>Parcel</vt:lpstr>
      <vt:lpstr>commerce sample dataset by vokraf </vt:lpstr>
      <vt:lpstr>Mini dashboard of commerce sample dataset </vt:lpstr>
      <vt:lpstr>ABOUT THE DATA </vt:lpstr>
      <vt:lpstr>Insights</vt:lpstr>
      <vt:lpstr>Insights</vt:lpstr>
      <vt:lpstr>Insights</vt:lpstr>
      <vt:lpstr>Insights</vt:lpstr>
      <vt:lpstr>What should the management do to increase the transaction?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sample dataset by vokraf</dc:title>
  <dc:creator>lenovo</dc:creator>
  <cp:lastModifiedBy>lenovo</cp:lastModifiedBy>
  <cp:revision>3</cp:revision>
  <dcterms:created xsi:type="dcterms:W3CDTF">2023-08-24T15:29:01Z</dcterms:created>
  <dcterms:modified xsi:type="dcterms:W3CDTF">2023-08-25T00:33:15Z</dcterms:modified>
</cp:coreProperties>
</file>