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C7EFD-EFCC-4532-A694-AB0B47310E7C}" v="21" dt="2019-05-10T00:14:21.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9" d="100"/>
          <a:sy n="79" d="100"/>
        </p:scale>
        <p:origin x="7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Roach" userId="c601cc41-edd5-4c58-bd3d-1e1ef9478e0a" providerId="ADAL" clId="{0A2C7EFD-EFCC-4532-A694-AB0B47310E7C}"/>
    <pc:docChg chg="custSel addSld delSld modSld">
      <pc:chgData name="Steve Roach" userId="c601cc41-edd5-4c58-bd3d-1e1ef9478e0a" providerId="ADAL" clId="{0A2C7EFD-EFCC-4532-A694-AB0B47310E7C}" dt="2019-05-10T00:16:16.003" v="2093" actId="20577"/>
      <pc:docMkLst>
        <pc:docMk/>
      </pc:docMkLst>
      <pc:sldChg chg="addSp delSp modSp">
        <pc:chgData name="Steve Roach" userId="c601cc41-edd5-4c58-bd3d-1e1ef9478e0a" providerId="ADAL" clId="{0A2C7EFD-EFCC-4532-A694-AB0B47310E7C}" dt="2019-05-07T19:22:05.644" v="279" actId="20577"/>
        <pc:sldMkLst>
          <pc:docMk/>
          <pc:sldMk cId="2515036173" sldId="258"/>
        </pc:sldMkLst>
        <pc:spChg chg="mod">
          <ac:chgData name="Steve Roach" userId="c601cc41-edd5-4c58-bd3d-1e1ef9478e0a" providerId="ADAL" clId="{0A2C7EFD-EFCC-4532-A694-AB0B47310E7C}" dt="2019-05-07T19:15:10.042" v="92" actId="6549"/>
          <ac:spMkLst>
            <pc:docMk/>
            <pc:sldMk cId="2515036173" sldId="258"/>
            <ac:spMk id="2" creationId="{8A780310-75EC-4710-8CCA-336A57C86842}"/>
          </ac:spMkLst>
        </pc:spChg>
        <pc:spChg chg="mod">
          <ac:chgData name="Steve Roach" userId="c601cc41-edd5-4c58-bd3d-1e1ef9478e0a" providerId="ADAL" clId="{0A2C7EFD-EFCC-4532-A694-AB0B47310E7C}" dt="2019-05-07T19:22:05.644" v="279" actId="20577"/>
          <ac:spMkLst>
            <pc:docMk/>
            <pc:sldMk cId="2515036173" sldId="258"/>
            <ac:spMk id="3" creationId="{3290E7ED-1C53-4906-8282-E9AFAD0E42F1}"/>
          </ac:spMkLst>
        </pc:spChg>
        <pc:picChg chg="del">
          <ac:chgData name="Steve Roach" userId="c601cc41-edd5-4c58-bd3d-1e1ef9478e0a" providerId="ADAL" clId="{0A2C7EFD-EFCC-4532-A694-AB0B47310E7C}" dt="2019-05-07T19:15:58.052" v="157" actId="478"/>
          <ac:picMkLst>
            <pc:docMk/>
            <pc:sldMk cId="2515036173" sldId="258"/>
            <ac:picMk id="6" creationId="{CE969069-04CE-4BE8-A5EC-3D49A7F61FFF}"/>
          </ac:picMkLst>
        </pc:picChg>
        <pc:picChg chg="del">
          <ac:chgData name="Steve Roach" userId="c601cc41-edd5-4c58-bd3d-1e1ef9478e0a" providerId="ADAL" clId="{0A2C7EFD-EFCC-4532-A694-AB0B47310E7C}" dt="2019-05-07T19:16:01.518" v="158" actId="478"/>
          <ac:picMkLst>
            <pc:docMk/>
            <pc:sldMk cId="2515036173" sldId="258"/>
            <ac:picMk id="7" creationId="{D2B79399-EC66-42BC-A899-9F17D26B5D63}"/>
          </ac:picMkLst>
        </pc:picChg>
        <pc:picChg chg="add mod">
          <ac:chgData name="Steve Roach" userId="c601cc41-edd5-4c58-bd3d-1e1ef9478e0a" providerId="ADAL" clId="{0A2C7EFD-EFCC-4532-A694-AB0B47310E7C}" dt="2019-05-07T19:19:02.790" v="176" actId="1036"/>
          <ac:picMkLst>
            <pc:docMk/>
            <pc:sldMk cId="2515036173" sldId="258"/>
            <ac:picMk id="8" creationId="{D0689056-22C8-423B-A083-A8D9A30709E5}"/>
          </ac:picMkLst>
        </pc:picChg>
      </pc:sldChg>
      <pc:sldChg chg="addSp delSp modSp">
        <pc:chgData name="Steve Roach" userId="c601cc41-edd5-4c58-bd3d-1e1ef9478e0a" providerId="ADAL" clId="{0A2C7EFD-EFCC-4532-A694-AB0B47310E7C}" dt="2019-05-09T23:59:41.818" v="1467" actId="20577"/>
        <pc:sldMkLst>
          <pc:docMk/>
          <pc:sldMk cId="3956788214" sldId="260"/>
        </pc:sldMkLst>
        <pc:spChg chg="mod">
          <ac:chgData name="Steve Roach" userId="c601cc41-edd5-4c58-bd3d-1e1ef9478e0a" providerId="ADAL" clId="{0A2C7EFD-EFCC-4532-A694-AB0B47310E7C}" dt="2019-05-07T20:21:11.867" v="328" actId="6549"/>
          <ac:spMkLst>
            <pc:docMk/>
            <pc:sldMk cId="3956788214" sldId="260"/>
            <ac:spMk id="2" creationId="{8A780310-75EC-4710-8CCA-336A57C86842}"/>
          </ac:spMkLst>
        </pc:spChg>
        <pc:spChg chg="mod">
          <ac:chgData name="Steve Roach" userId="c601cc41-edd5-4c58-bd3d-1e1ef9478e0a" providerId="ADAL" clId="{0A2C7EFD-EFCC-4532-A694-AB0B47310E7C}" dt="2019-05-09T23:59:41.818" v="1467" actId="20577"/>
          <ac:spMkLst>
            <pc:docMk/>
            <pc:sldMk cId="3956788214" sldId="260"/>
            <ac:spMk id="3" creationId="{3290E7ED-1C53-4906-8282-E9AFAD0E42F1}"/>
          </ac:spMkLst>
        </pc:spChg>
        <pc:picChg chg="add mod">
          <ac:chgData name="Steve Roach" userId="c601cc41-edd5-4c58-bd3d-1e1ef9478e0a" providerId="ADAL" clId="{0A2C7EFD-EFCC-4532-A694-AB0B47310E7C}" dt="2019-05-09T23:57:22.772" v="1425" actId="1037"/>
          <ac:picMkLst>
            <pc:docMk/>
            <pc:sldMk cId="3956788214" sldId="260"/>
            <ac:picMk id="4" creationId="{DAF08B0E-4F37-49E9-835C-79F1F9C4A850}"/>
          </ac:picMkLst>
        </pc:picChg>
        <pc:picChg chg="add mod">
          <ac:chgData name="Steve Roach" userId="c601cc41-edd5-4c58-bd3d-1e1ef9478e0a" providerId="ADAL" clId="{0A2C7EFD-EFCC-4532-A694-AB0B47310E7C}" dt="2019-05-09T23:57:46.738" v="1431" actId="1038"/>
          <ac:picMkLst>
            <pc:docMk/>
            <pc:sldMk cId="3956788214" sldId="260"/>
            <ac:picMk id="5" creationId="{7C5147A9-1B88-4DE7-87FC-9A4574262883}"/>
          </ac:picMkLst>
        </pc:picChg>
        <pc:picChg chg="add mod">
          <ac:chgData name="Steve Roach" userId="c601cc41-edd5-4c58-bd3d-1e1ef9478e0a" providerId="ADAL" clId="{0A2C7EFD-EFCC-4532-A694-AB0B47310E7C}" dt="2019-05-09T23:59:37.306" v="1466" actId="1038"/>
          <ac:picMkLst>
            <pc:docMk/>
            <pc:sldMk cId="3956788214" sldId="260"/>
            <ac:picMk id="6" creationId="{72E3009E-DA74-4020-AC2A-57B5C1643423}"/>
          </ac:picMkLst>
        </pc:picChg>
        <pc:picChg chg="del">
          <ac:chgData name="Steve Roach" userId="c601cc41-edd5-4c58-bd3d-1e1ef9478e0a" providerId="ADAL" clId="{0A2C7EFD-EFCC-4532-A694-AB0B47310E7C}" dt="2019-05-07T20:21:54.545" v="336" actId="478"/>
          <ac:picMkLst>
            <pc:docMk/>
            <pc:sldMk cId="3956788214" sldId="260"/>
            <ac:picMk id="8" creationId="{D0689056-22C8-423B-A083-A8D9A30709E5}"/>
          </ac:picMkLst>
        </pc:picChg>
      </pc:sldChg>
      <pc:sldChg chg="addSp delSp modSp">
        <pc:chgData name="Steve Roach" userId="c601cc41-edd5-4c58-bd3d-1e1ef9478e0a" providerId="ADAL" clId="{0A2C7EFD-EFCC-4532-A694-AB0B47310E7C}" dt="2019-05-10T00:16:16.003" v="2093" actId="20577"/>
        <pc:sldMkLst>
          <pc:docMk/>
          <pc:sldMk cId="3677965487" sldId="261"/>
        </pc:sldMkLst>
        <pc:spChg chg="mod">
          <ac:chgData name="Steve Roach" userId="c601cc41-edd5-4c58-bd3d-1e1ef9478e0a" providerId="ADAL" clId="{0A2C7EFD-EFCC-4532-A694-AB0B47310E7C}" dt="2019-05-10T00:02:10.991" v="1483" actId="404"/>
          <ac:spMkLst>
            <pc:docMk/>
            <pc:sldMk cId="3677965487" sldId="261"/>
            <ac:spMk id="2" creationId="{8A780310-75EC-4710-8CCA-336A57C86842}"/>
          </ac:spMkLst>
        </pc:spChg>
        <pc:spChg chg="mod">
          <ac:chgData name="Steve Roach" userId="c601cc41-edd5-4c58-bd3d-1e1ef9478e0a" providerId="ADAL" clId="{0A2C7EFD-EFCC-4532-A694-AB0B47310E7C}" dt="2019-05-10T00:16:16.003" v="2093" actId="20577"/>
          <ac:spMkLst>
            <pc:docMk/>
            <pc:sldMk cId="3677965487" sldId="261"/>
            <ac:spMk id="3" creationId="{3290E7ED-1C53-4906-8282-E9AFAD0E42F1}"/>
          </ac:spMkLst>
        </pc:spChg>
        <pc:picChg chg="del">
          <ac:chgData name="Steve Roach" userId="c601cc41-edd5-4c58-bd3d-1e1ef9478e0a" providerId="ADAL" clId="{0A2C7EFD-EFCC-4532-A694-AB0B47310E7C}" dt="2019-05-10T00:03:52.863" v="1556" actId="478"/>
          <ac:picMkLst>
            <pc:docMk/>
            <pc:sldMk cId="3677965487" sldId="261"/>
            <ac:picMk id="4" creationId="{DAF08B0E-4F37-49E9-835C-79F1F9C4A850}"/>
          </ac:picMkLst>
        </pc:picChg>
        <pc:picChg chg="del">
          <ac:chgData name="Steve Roach" userId="c601cc41-edd5-4c58-bd3d-1e1ef9478e0a" providerId="ADAL" clId="{0A2C7EFD-EFCC-4532-A694-AB0B47310E7C}" dt="2019-05-10T00:03:55.825" v="1557" actId="478"/>
          <ac:picMkLst>
            <pc:docMk/>
            <pc:sldMk cId="3677965487" sldId="261"/>
            <ac:picMk id="5" creationId="{7C5147A9-1B88-4DE7-87FC-9A4574262883}"/>
          </ac:picMkLst>
        </pc:picChg>
        <pc:picChg chg="del">
          <ac:chgData name="Steve Roach" userId="c601cc41-edd5-4c58-bd3d-1e1ef9478e0a" providerId="ADAL" clId="{0A2C7EFD-EFCC-4532-A694-AB0B47310E7C}" dt="2019-05-10T00:03:59.024" v="1558" actId="478"/>
          <ac:picMkLst>
            <pc:docMk/>
            <pc:sldMk cId="3677965487" sldId="261"/>
            <ac:picMk id="6" creationId="{72E3009E-DA74-4020-AC2A-57B5C1643423}"/>
          </ac:picMkLst>
        </pc:picChg>
        <pc:picChg chg="add mod">
          <ac:chgData name="Steve Roach" userId="c601cc41-edd5-4c58-bd3d-1e1ef9478e0a" providerId="ADAL" clId="{0A2C7EFD-EFCC-4532-A694-AB0B47310E7C}" dt="2019-05-10T00:03:44.200" v="1555" actId="14100"/>
          <ac:picMkLst>
            <pc:docMk/>
            <pc:sldMk cId="3677965487" sldId="261"/>
            <ac:picMk id="7" creationId="{FDE675E5-AD50-4A99-84E6-2AAB7960A623}"/>
          </ac:picMkLst>
        </pc:picChg>
        <pc:picChg chg="add mod">
          <ac:chgData name="Steve Roach" userId="c601cc41-edd5-4c58-bd3d-1e1ef9478e0a" providerId="ADAL" clId="{0A2C7EFD-EFCC-4532-A694-AB0B47310E7C}" dt="2019-05-10T00:05:23.250" v="1602" actId="1036"/>
          <ac:picMkLst>
            <pc:docMk/>
            <pc:sldMk cId="3677965487" sldId="261"/>
            <ac:picMk id="8" creationId="{F9533FC3-2BE0-4465-A7C7-5687DA5CD13B}"/>
          </ac:picMkLst>
        </pc:picChg>
        <pc:picChg chg="add mod">
          <ac:chgData name="Steve Roach" userId="c601cc41-edd5-4c58-bd3d-1e1ef9478e0a" providerId="ADAL" clId="{0A2C7EFD-EFCC-4532-A694-AB0B47310E7C}" dt="2019-05-10T00:10:08.662" v="1881" actId="14100"/>
          <ac:picMkLst>
            <pc:docMk/>
            <pc:sldMk cId="3677965487" sldId="261"/>
            <ac:picMk id="9" creationId="{4616BBAA-18F3-431D-A113-009B8FC587CB}"/>
          </ac:picMkLst>
        </pc:picChg>
        <pc:picChg chg="add mod">
          <ac:chgData name="Steve Roach" userId="c601cc41-edd5-4c58-bd3d-1e1ef9478e0a" providerId="ADAL" clId="{0A2C7EFD-EFCC-4532-A694-AB0B47310E7C}" dt="2019-05-10T00:12:03.946" v="1917" actId="1036"/>
          <ac:picMkLst>
            <pc:docMk/>
            <pc:sldMk cId="3677965487" sldId="261"/>
            <ac:picMk id="10" creationId="{6333751D-5EA9-48E7-9783-C64CF790CFD2}"/>
          </ac:picMkLst>
        </pc:picChg>
        <pc:picChg chg="add mod">
          <ac:chgData name="Steve Roach" userId="c601cc41-edd5-4c58-bd3d-1e1ef9478e0a" providerId="ADAL" clId="{0A2C7EFD-EFCC-4532-A694-AB0B47310E7C}" dt="2019-05-10T00:16:09.934" v="2092" actId="1038"/>
          <ac:picMkLst>
            <pc:docMk/>
            <pc:sldMk cId="3677965487" sldId="261"/>
            <ac:picMk id="11" creationId="{131D6281-61D5-460C-BAF8-D278E81ED9A6}"/>
          </ac:picMkLst>
        </pc:picChg>
      </pc:sldChg>
      <pc:sldChg chg="add del">
        <pc:chgData name="Steve Roach" userId="c601cc41-edd5-4c58-bd3d-1e1ef9478e0a" providerId="ADAL" clId="{0A2C7EFD-EFCC-4532-A694-AB0B47310E7C}" dt="2019-05-10T00:03:24.156" v="1548"/>
        <pc:sldMkLst>
          <pc:docMk/>
          <pc:sldMk cId="1648370890"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ACAA-2A26-49F4-9B51-118932A718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F6E870-B951-421F-ABB7-77781F5DB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960E7-0259-4E22-AC5B-5B0B33DD1491}"/>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5" name="Footer Placeholder 4">
            <a:extLst>
              <a:ext uri="{FF2B5EF4-FFF2-40B4-BE49-F238E27FC236}">
                <a16:creationId xmlns:a16="http://schemas.microsoft.com/office/drawing/2014/main" id="{4B63FA54-4AE9-4024-BEA4-E93640B81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90DD2-F860-46ED-9580-8250687B30C6}"/>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4065454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59A0-C7B4-4A05-8A92-ECA917CA53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5FD62-03D5-423C-AB4D-8EE641E91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A2165-190A-4C6B-863D-BC8CF341B0FF}"/>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5" name="Footer Placeholder 4">
            <a:extLst>
              <a:ext uri="{FF2B5EF4-FFF2-40B4-BE49-F238E27FC236}">
                <a16:creationId xmlns:a16="http://schemas.microsoft.com/office/drawing/2014/main" id="{5C2BAC46-C213-4DBF-A8FD-914BDDE3B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963FB-6737-4FBC-A7EB-C77256E1E9BB}"/>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331836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0C8FA-0E24-4259-8C9A-3FCEFC304D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26952-FCC1-434F-B3A0-21D63BCC5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4F435-9CE3-452B-8B97-BE904ED9765D}"/>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5" name="Footer Placeholder 4">
            <a:extLst>
              <a:ext uri="{FF2B5EF4-FFF2-40B4-BE49-F238E27FC236}">
                <a16:creationId xmlns:a16="http://schemas.microsoft.com/office/drawing/2014/main" id="{50952297-D13A-4663-8D9D-A03ED9933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C1713-5C0D-432B-9B98-E3EF7B2A07DA}"/>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13845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EF74-3BEA-4E3B-9C77-2EBE8BE52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E7FEC-7DD6-4651-A097-EFCC154AA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124DD-C87C-41C6-A456-846CC3D6758B}"/>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5" name="Footer Placeholder 4">
            <a:extLst>
              <a:ext uri="{FF2B5EF4-FFF2-40B4-BE49-F238E27FC236}">
                <a16:creationId xmlns:a16="http://schemas.microsoft.com/office/drawing/2014/main" id="{A899644F-DD9F-41E4-957C-19E744586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48BC3-0622-43B8-AB3A-A3E5EC8C0E46}"/>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361660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6DF9-2C17-4C59-858D-AB74CD1610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E523D4-8D77-4DFE-8A23-6DD552D5C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66F7BD-C661-4FD6-877C-1D13543FB024}"/>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5" name="Footer Placeholder 4">
            <a:extLst>
              <a:ext uri="{FF2B5EF4-FFF2-40B4-BE49-F238E27FC236}">
                <a16:creationId xmlns:a16="http://schemas.microsoft.com/office/drawing/2014/main" id="{FABB5210-4347-4236-966F-18178F252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0AB24-2C68-442D-85B1-53836DE24D48}"/>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220409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8726-6EE3-40E1-BFE9-2D98DA38E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C4EC7-4245-4194-8C8E-29C8A42BA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49E5F-088F-4FC2-B944-20763D3075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B93AFB-B2CC-4527-ACCE-9B63691F8A19}"/>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6" name="Footer Placeholder 5">
            <a:extLst>
              <a:ext uri="{FF2B5EF4-FFF2-40B4-BE49-F238E27FC236}">
                <a16:creationId xmlns:a16="http://schemas.microsoft.com/office/drawing/2014/main" id="{7DCC165F-B329-42BE-8CEA-5CC4B840E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0BCBC-F501-468B-B78B-D3F34D158637}"/>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235258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E45A-F3DB-4718-86AB-F3D0C4DDC4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CB3CEF-179D-41B8-A920-5502AA55A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9C5207-F886-49CE-8C30-75D192F7F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9E1687-AF49-4487-891D-C37D04499F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B7FD1-9A70-46A7-9CD2-0DC2C2BCF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E9AD23-C458-4E9E-AE3B-8923FB589AE9}"/>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8" name="Footer Placeholder 7">
            <a:extLst>
              <a:ext uri="{FF2B5EF4-FFF2-40B4-BE49-F238E27FC236}">
                <a16:creationId xmlns:a16="http://schemas.microsoft.com/office/drawing/2014/main" id="{BFBC965C-E480-45BD-B250-B2100667A1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A00FE9-60AD-4D6E-A2AD-904EBDE25FF3}"/>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276037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C1A6-6C02-4EAA-8126-42B342A6FE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3E2EFC-B808-4C97-B5D5-07EABC963F44}"/>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4" name="Footer Placeholder 3">
            <a:extLst>
              <a:ext uri="{FF2B5EF4-FFF2-40B4-BE49-F238E27FC236}">
                <a16:creationId xmlns:a16="http://schemas.microsoft.com/office/drawing/2014/main" id="{339777F2-4869-4BC7-913D-6C9EEBF56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DFAE90-CA88-4554-B07B-A217B2705843}"/>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56520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83340-CFA2-4601-BCCA-A65582D68245}"/>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3" name="Footer Placeholder 2">
            <a:extLst>
              <a:ext uri="{FF2B5EF4-FFF2-40B4-BE49-F238E27FC236}">
                <a16:creationId xmlns:a16="http://schemas.microsoft.com/office/drawing/2014/main" id="{3B69BF9A-17A0-4832-B416-74BFD26B5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73C45E-BBB6-41D6-A865-592C90D5EB07}"/>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268315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ECC9-F4BB-493E-B0BC-9F9B39289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C6AC2A-C5BD-4566-9DD9-2B54DB4EB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5ABD6A-0A5F-436B-9D9F-7F62131FE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8F0BC-6A9D-41DA-9E82-5A843C0987BB}"/>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6" name="Footer Placeholder 5">
            <a:extLst>
              <a:ext uri="{FF2B5EF4-FFF2-40B4-BE49-F238E27FC236}">
                <a16:creationId xmlns:a16="http://schemas.microsoft.com/office/drawing/2014/main" id="{C3C5A833-B46D-42A5-AE8B-43CD8BA4F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F8F65-C518-4B64-8BBC-CEC7F6D7AC46}"/>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66668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76C3-C5A7-4919-910D-BE486A05F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5A7C7-9EE1-4C87-9DBC-1371F9735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B78F4B-5ED9-48CC-BA50-471A1796C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4B879-6FB8-4ECE-9436-7D5E8003FF52}"/>
              </a:ext>
            </a:extLst>
          </p:cNvPr>
          <p:cNvSpPr>
            <a:spLocks noGrp="1"/>
          </p:cNvSpPr>
          <p:nvPr>
            <p:ph type="dt" sz="half" idx="10"/>
          </p:nvPr>
        </p:nvSpPr>
        <p:spPr/>
        <p:txBody>
          <a:bodyPr/>
          <a:lstStyle/>
          <a:p>
            <a:fld id="{B8D6170B-78D0-4E91-AA90-39CCA0D129B3}" type="datetimeFigureOut">
              <a:rPr lang="en-US" smtClean="0"/>
              <a:t>5/6/2019</a:t>
            </a:fld>
            <a:endParaRPr lang="en-US"/>
          </a:p>
        </p:txBody>
      </p:sp>
      <p:sp>
        <p:nvSpPr>
          <p:cNvPr id="6" name="Footer Placeholder 5">
            <a:extLst>
              <a:ext uri="{FF2B5EF4-FFF2-40B4-BE49-F238E27FC236}">
                <a16:creationId xmlns:a16="http://schemas.microsoft.com/office/drawing/2014/main" id="{8C5DA2F6-973A-4C8D-BBCA-4A07D3A5D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84045-9E70-4B16-AB91-87F6DB8E2107}"/>
              </a:ext>
            </a:extLst>
          </p:cNvPr>
          <p:cNvSpPr>
            <a:spLocks noGrp="1"/>
          </p:cNvSpPr>
          <p:nvPr>
            <p:ph type="sldNum" sz="quarter" idx="12"/>
          </p:nvPr>
        </p:nvSpPr>
        <p:spPr/>
        <p:txBody>
          <a:bodyPr/>
          <a:lstStyle/>
          <a:p>
            <a:fld id="{C762532C-B54E-42EB-98CE-D7CAF4F56D04}" type="slidenum">
              <a:rPr lang="en-US" smtClean="0"/>
              <a:t>‹#›</a:t>
            </a:fld>
            <a:endParaRPr lang="en-US"/>
          </a:p>
        </p:txBody>
      </p:sp>
    </p:spTree>
    <p:extLst>
      <p:ext uri="{BB962C8B-B14F-4D97-AF65-F5344CB8AC3E}">
        <p14:creationId xmlns:p14="http://schemas.microsoft.com/office/powerpoint/2010/main" val="45310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5B2F5-140B-41D8-9CFD-4A89B419C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C85F1-2DCB-48D2-94CA-2ADE5E3259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31C72-D251-4487-81CE-56BC594AE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6170B-78D0-4E91-AA90-39CCA0D129B3}" type="datetimeFigureOut">
              <a:rPr lang="en-US" smtClean="0"/>
              <a:t>5/6/2019</a:t>
            </a:fld>
            <a:endParaRPr lang="en-US"/>
          </a:p>
        </p:txBody>
      </p:sp>
      <p:sp>
        <p:nvSpPr>
          <p:cNvPr id="5" name="Footer Placeholder 4">
            <a:extLst>
              <a:ext uri="{FF2B5EF4-FFF2-40B4-BE49-F238E27FC236}">
                <a16:creationId xmlns:a16="http://schemas.microsoft.com/office/drawing/2014/main" id="{9726D93F-E332-4287-B2E1-683CF8B88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72CDB-EA46-4120-8BA0-645BB1DC2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2532C-B54E-42EB-98CE-D7CAF4F56D04}" type="slidenum">
              <a:rPr lang="en-US" smtClean="0"/>
              <a:t>‹#›</a:t>
            </a:fld>
            <a:endParaRPr lang="en-US"/>
          </a:p>
        </p:txBody>
      </p:sp>
    </p:spTree>
    <p:extLst>
      <p:ext uri="{BB962C8B-B14F-4D97-AF65-F5344CB8AC3E}">
        <p14:creationId xmlns:p14="http://schemas.microsoft.com/office/powerpoint/2010/main" val="1795171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account.microsoft.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free/stud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azure.microsoft.com/"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randparoach/sandbox/tree/LCIstudent"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5F27-EBED-46D7-9D51-CE33A8682C9D}"/>
              </a:ext>
            </a:extLst>
          </p:cNvPr>
          <p:cNvSpPr>
            <a:spLocks noGrp="1"/>
          </p:cNvSpPr>
          <p:nvPr>
            <p:ph type="ctrTitle"/>
          </p:nvPr>
        </p:nvSpPr>
        <p:spPr/>
        <p:txBody>
          <a:bodyPr/>
          <a:lstStyle/>
          <a:p>
            <a:r>
              <a:rPr lang="en-US" dirty="0"/>
              <a:t>Getting Started with Microsoft Azure</a:t>
            </a:r>
          </a:p>
        </p:txBody>
      </p:sp>
      <p:sp>
        <p:nvSpPr>
          <p:cNvPr id="3" name="Subtitle 2">
            <a:extLst>
              <a:ext uri="{FF2B5EF4-FFF2-40B4-BE49-F238E27FC236}">
                <a16:creationId xmlns:a16="http://schemas.microsoft.com/office/drawing/2014/main" id="{4C15DE33-4E05-44BB-8B8B-4359347E0F3E}"/>
              </a:ext>
            </a:extLst>
          </p:cNvPr>
          <p:cNvSpPr>
            <a:spLocks noGrp="1"/>
          </p:cNvSpPr>
          <p:nvPr>
            <p:ph type="subTitle" idx="1"/>
          </p:nvPr>
        </p:nvSpPr>
        <p:spPr/>
        <p:txBody>
          <a:bodyPr/>
          <a:lstStyle/>
          <a:p>
            <a:r>
              <a:rPr lang="en-US" dirty="0"/>
              <a:t>Instructions for obtaining a free Azure subscription</a:t>
            </a:r>
          </a:p>
        </p:txBody>
      </p:sp>
    </p:spTree>
    <p:extLst>
      <p:ext uri="{BB962C8B-B14F-4D97-AF65-F5344CB8AC3E}">
        <p14:creationId xmlns:p14="http://schemas.microsoft.com/office/powerpoint/2010/main" val="138724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0310-75EC-4710-8CCA-336A57C86842}"/>
              </a:ext>
            </a:extLst>
          </p:cNvPr>
          <p:cNvSpPr>
            <a:spLocks noGrp="1"/>
          </p:cNvSpPr>
          <p:nvPr>
            <p:ph type="title"/>
          </p:nvPr>
        </p:nvSpPr>
        <p:spPr>
          <a:xfrm>
            <a:off x="838200" y="365125"/>
            <a:ext cx="10515600" cy="1325563"/>
          </a:xfrm>
        </p:spPr>
        <p:txBody>
          <a:bodyPr/>
          <a:lstStyle/>
          <a:p>
            <a:r>
              <a:rPr lang="en-US" dirty="0"/>
              <a:t>Set up a Microsoft Account </a:t>
            </a:r>
          </a:p>
        </p:txBody>
      </p:sp>
      <p:sp>
        <p:nvSpPr>
          <p:cNvPr id="3" name="Content Placeholder 2">
            <a:extLst>
              <a:ext uri="{FF2B5EF4-FFF2-40B4-BE49-F238E27FC236}">
                <a16:creationId xmlns:a16="http://schemas.microsoft.com/office/drawing/2014/main" id="{3290E7ED-1C53-4906-8282-E9AFAD0E42F1}"/>
              </a:ext>
            </a:extLst>
          </p:cNvPr>
          <p:cNvSpPr>
            <a:spLocks noGrp="1"/>
          </p:cNvSpPr>
          <p:nvPr>
            <p:ph idx="1"/>
          </p:nvPr>
        </p:nvSpPr>
        <p:spPr>
          <a:xfrm>
            <a:off x="838200" y="1534510"/>
            <a:ext cx="10515600" cy="4740166"/>
          </a:xfrm>
        </p:spPr>
        <p:txBody>
          <a:bodyPr>
            <a:normAutofit lnSpcReduction="10000"/>
          </a:bodyPr>
          <a:lstStyle/>
          <a:p>
            <a:r>
              <a:rPr lang="en-US" dirty="0"/>
              <a:t>If you already have a hotmail.com, live.com, or outlook.com email address, then you may use that as your Microsoft account.</a:t>
            </a:r>
          </a:p>
          <a:p>
            <a:r>
              <a:rPr lang="en-US" dirty="0"/>
              <a:t>If you don’t, then you can set up a new Microsoft account by registering any email address at </a:t>
            </a:r>
            <a:r>
              <a:rPr lang="en-US" dirty="0">
                <a:hlinkClick r:id="rId2"/>
              </a:rPr>
              <a:t>http://account.microsoft.com</a:t>
            </a:r>
            <a:r>
              <a:rPr lang="en-US" dirty="0"/>
              <a:t> </a:t>
            </a:r>
          </a:p>
          <a:p>
            <a:pPr lvl="1"/>
            <a:r>
              <a:rPr lang="en-US" dirty="0"/>
              <a:t>Click on the        icon in the top right corner of the screen.</a:t>
            </a:r>
          </a:p>
          <a:p>
            <a:pPr lvl="1"/>
            <a:r>
              <a:rPr lang="en-US" dirty="0"/>
              <a:t>Click on the                                   link in the center of the screen.</a:t>
            </a:r>
          </a:p>
          <a:p>
            <a:pPr lvl="1"/>
            <a:r>
              <a:rPr lang="en-US" dirty="0"/>
              <a:t>Either enter the email address you want to register, or click the link at the bottom to create a new email address at outlook.com.</a:t>
            </a:r>
          </a:p>
          <a:p>
            <a:pPr lvl="1"/>
            <a:r>
              <a:rPr lang="en-US" dirty="0"/>
              <a:t>Create a password – NOTE: this will be a different password than the one you use to access your email account.</a:t>
            </a:r>
          </a:p>
          <a:p>
            <a:pPr lvl="1"/>
            <a:r>
              <a:rPr lang="en-US" dirty="0"/>
              <a:t>You will receive an email with a verification code to enter on the next screen.</a:t>
            </a:r>
          </a:p>
          <a:p>
            <a:pPr lvl="1"/>
            <a:r>
              <a:rPr lang="en-US" dirty="0"/>
              <a:t>You will be asked to enter the characters you see on the screen.</a:t>
            </a:r>
          </a:p>
          <a:p>
            <a:pPr marL="457200" lvl="1" indent="0">
              <a:buNone/>
            </a:pPr>
            <a:endParaRPr lang="en-US" dirty="0"/>
          </a:p>
        </p:txBody>
      </p:sp>
      <p:pic>
        <p:nvPicPr>
          <p:cNvPr id="4" name="Picture 3">
            <a:extLst>
              <a:ext uri="{FF2B5EF4-FFF2-40B4-BE49-F238E27FC236}">
                <a16:creationId xmlns:a16="http://schemas.microsoft.com/office/drawing/2014/main" id="{453CEC7A-DC80-4CE1-81BF-D5C5E1A8CC9E}"/>
              </a:ext>
            </a:extLst>
          </p:cNvPr>
          <p:cNvPicPr>
            <a:picLocks noChangeAspect="1"/>
          </p:cNvPicPr>
          <p:nvPr/>
        </p:nvPicPr>
        <p:blipFill>
          <a:blip r:embed="rId3"/>
          <a:stretch>
            <a:fillRect/>
          </a:stretch>
        </p:blipFill>
        <p:spPr>
          <a:xfrm>
            <a:off x="3118058" y="3042424"/>
            <a:ext cx="406421" cy="425472"/>
          </a:xfrm>
          <a:prstGeom prst="rect">
            <a:avLst/>
          </a:prstGeom>
        </p:spPr>
      </p:pic>
      <p:pic>
        <p:nvPicPr>
          <p:cNvPr id="5" name="Picture 4">
            <a:extLst>
              <a:ext uri="{FF2B5EF4-FFF2-40B4-BE49-F238E27FC236}">
                <a16:creationId xmlns:a16="http://schemas.microsoft.com/office/drawing/2014/main" id="{6CFC77F1-383E-40A1-A1EE-C90FF76055D5}"/>
              </a:ext>
            </a:extLst>
          </p:cNvPr>
          <p:cNvPicPr>
            <a:picLocks noChangeAspect="1"/>
          </p:cNvPicPr>
          <p:nvPr/>
        </p:nvPicPr>
        <p:blipFill>
          <a:blip r:embed="rId4"/>
          <a:stretch>
            <a:fillRect/>
          </a:stretch>
        </p:blipFill>
        <p:spPr>
          <a:xfrm>
            <a:off x="3107548" y="3442033"/>
            <a:ext cx="2282278" cy="363549"/>
          </a:xfrm>
          <a:prstGeom prst="rect">
            <a:avLst/>
          </a:prstGeom>
        </p:spPr>
      </p:pic>
    </p:spTree>
    <p:extLst>
      <p:ext uri="{BB962C8B-B14F-4D97-AF65-F5344CB8AC3E}">
        <p14:creationId xmlns:p14="http://schemas.microsoft.com/office/powerpoint/2010/main" val="407615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0310-75EC-4710-8CCA-336A57C86842}"/>
              </a:ext>
            </a:extLst>
          </p:cNvPr>
          <p:cNvSpPr>
            <a:spLocks noGrp="1"/>
          </p:cNvSpPr>
          <p:nvPr>
            <p:ph type="title"/>
          </p:nvPr>
        </p:nvSpPr>
        <p:spPr>
          <a:xfrm>
            <a:off x="838200" y="365125"/>
            <a:ext cx="10515600" cy="1325563"/>
          </a:xfrm>
        </p:spPr>
        <p:txBody>
          <a:bodyPr/>
          <a:lstStyle/>
          <a:p>
            <a:r>
              <a:rPr lang="en-US" dirty="0"/>
              <a:t>Azure for Students </a:t>
            </a:r>
          </a:p>
        </p:txBody>
      </p:sp>
      <p:sp>
        <p:nvSpPr>
          <p:cNvPr id="3" name="Content Placeholder 2">
            <a:extLst>
              <a:ext uri="{FF2B5EF4-FFF2-40B4-BE49-F238E27FC236}">
                <a16:creationId xmlns:a16="http://schemas.microsoft.com/office/drawing/2014/main" id="{3290E7ED-1C53-4906-8282-E9AFAD0E42F1}"/>
              </a:ext>
            </a:extLst>
          </p:cNvPr>
          <p:cNvSpPr>
            <a:spLocks noGrp="1"/>
          </p:cNvSpPr>
          <p:nvPr>
            <p:ph idx="1"/>
          </p:nvPr>
        </p:nvSpPr>
        <p:spPr>
          <a:xfrm>
            <a:off x="838200" y="1534510"/>
            <a:ext cx="10515600" cy="4740166"/>
          </a:xfrm>
        </p:spPr>
        <p:txBody>
          <a:bodyPr>
            <a:normAutofit/>
          </a:bodyPr>
          <a:lstStyle/>
          <a:p>
            <a:r>
              <a:rPr lang="en-US" dirty="0"/>
              <a:t>Go to </a:t>
            </a:r>
            <a:r>
              <a:rPr lang="en-US" dirty="0">
                <a:hlinkClick r:id="rId2"/>
              </a:rPr>
              <a:t>https://azure.microsoft.com/en-us/free/students/</a:t>
            </a:r>
            <a:endParaRPr lang="en-US" dirty="0"/>
          </a:p>
          <a:p>
            <a:r>
              <a:rPr lang="en-US" dirty="0"/>
              <a:t>Click on the                     link.</a:t>
            </a:r>
          </a:p>
          <a:p>
            <a:r>
              <a:rPr lang="en-US" dirty="0"/>
              <a:t>Fill in the Academic verification info.</a:t>
            </a:r>
          </a:p>
        </p:txBody>
      </p:sp>
      <p:pic>
        <p:nvPicPr>
          <p:cNvPr id="8" name="Picture 7">
            <a:extLst>
              <a:ext uri="{FF2B5EF4-FFF2-40B4-BE49-F238E27FC236}">
                <a16:creationId xmlns:a16="http://schemas.microsoft.com/office/drawing/2014/main" id="{D0689056-22C8-423B-A083-A8D9A30709E5}"/>
              </a:ext>
            </a:extLst>
          </p:cNvPr>
          <p:cNvPicPr>
            <a:picLocks noChangeAspect="1"/>
          </p:cNvPicPr>
          <p:nvPr/>
        </p:nvPicPr>
        <p:blipFill>
          <a:blip r:embed="rId3"/>
          <a:stretch>
            <a:fillRect/>
          </a:stretch>
        </p:blipFill>
        <p:spPr>
          <a:xfrm>
            <a:off x="2896665" y="2055202"/>
            <a:ext cx="1553761" cy="425240"/>
          </a:xfrm>
          <a:prstGeom prst="rect">
            <a:avLst/>
          </a:prstGeom>
        </p:spPr>
      </p:pic>
    </p:spTree>
    <p:extLst>
      <p:ext uri="{BB962C8B-B14F-4D97-AF65-F5344CB8AC3E}">
        <p14:creationId xmlns:p14="http://schemas.microsoft.com/office/powerpoint/2010/main" val="251503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0310-75EC-4710-8CCA-336A57C86842}"/>
              </a:ext>
            </a:extLst>
          </p:cNvPr>
          <p:cNvSpPr>
            <a:spLocks noGrp="1"/>
          </p:cNvSpPr>
          <p:nvPr>
            <p:ph type="title"/>
          </p:nvPr>
        </p:nvSpPr>
        <p:spPr>
          <a:xfrm>
            <a:off x="838200" y="365125"/>
            <a:ext cx="10515600" cy="1325563"/>
          </a:xfrm>
        </p:spPr>
        <p:txBody>
          <a:bodyPr/>
          <a:lstStyle/>
          <a:p>
            <a:r>
              <a:rPr lang="en-US" dirty="0"/>
              <a:t>Set up a Free Microsoft Azure Account </a:t>
            </a:r>
          </a:p>
        </p:txBody>
      </p:sp>
      <p:sp>
        <p:nvSpPr>
          <p:cNvPr id="3" name="Content Placeholder 2">
            <a:extLst>
              <a:ext uri="{FF2B5EF4-FFF2-40B4-BE49-F238E27FC236}">
                <a16:creationId xmlns:a16="http://schemas.microsoft.com/office/drawing/2014/main" id="{3290E7ED-1C53-4906-8282-E9AFAD0E42F1}"/>
              </a:ext>
            </a:extLst>
          </p:cNvPr>
          <p:cNvSpPr>
            <a:spLocks noGrp="1"/>
          </p:cNvSpPr>
          <p:nvPr>
            <p:ph idx="1"/>
          </p:nvPr>
        </p:nvSpPr>
        <p:spPr>
          <a:xfrm>
            <a:off x="838200" y="1534510"/>
            <a:ext cx="10515600" cy="4740166"/>
          </a:xfrm>
        </p:spPr>
        <p:txBody>
          <a:bodyPr>
            <a:normAutofit/>
          </a:bodyPr>
          <a:lstStyle/>
          <a:p>
            <a:r>
              <a:rPr lang="en-US" dirty="0"/>
              <a:t>Go to </a:t>
            </a:r>
            <a:r>
              <a:rPr lang="en-US" dirty="0">
                <a:hlinkClick r:id="rId2"/>
              </a:rPr>
              <a:t>https://azure.microsoft.com</a:t>
            </a:r>
            <a:r>
              <a:rPr lang="en-US" dirty="0"/>
              <a:t> and click on the                  link on the top right of the screen.</a:t>
            </a:r>
          </a:p>
          <a:p>
            <a:r>
              <a:rPr lang="en-US" dirty="0"/>
              <a:t>Click on the                 link in the middle of the screen.</a:t>
            </a:r>
          </a:p>
          <a:p>
            <a:r>
              <a:rPr lang="en-US" dirty="0"/>
              <a:t>Sign in with your Microsoft Account credentials.</a:t>
            </a:r>
          </a:p>
          <a:p>
            <a:r>
              <a:rPr lang="en-US" dirty="0"/>
              <a:t>Enter the personal information – click Next</a:t>
            </a:r>
          </a:p>
          <a:p>
            <a:r>
              <a:rPr lang="en-US" dirty="0"/>
              <a:t>Verify your identity via phone</a:t>
            </a:r>
          </a:p>
          <a:p>
            <a:r>
              <a:rPr lang="en-US" dirty="0"/>
              <a:t>Fill in Credit Card info – </a:t>
            </a:r>
            <a:r>
              <a:rPr lang="en-US" b="1" dirty="0"/>
              <a:t>You won’t be charged unless you upgrade </a:t>
            </a:r>
          </a:p>
          <a:p>
            <a:r>
              <a:rPr lang="en-US" dirty="0"/>
              <a:t>Login to the portal at </a:t>
            </a:r>
            <a:r>
              <a:rPr lang="en-US" dirty="0">
                <a:hlinkClick r:id="rId3"/>
              </a:rPr>
              <a:t>https://portal.azure.com</a:t>
            </a:r>
            <a:r>
              <a:rPr lang="en-US" dirty="0"/>
              <a:t>   </a:t>
            </a:r>
          </a:p>
        </p:txBody>
      </p:sp>
      <p:pic>
        <p:nvPicPr>
          <p:cNvPr id="6" name="Picture 5">
            <a:extLst>
              <a:ext uri="{FF2B5EF4-FFF2-40B4-BE49-F238E27FC236}">
                <a16:creationId xmlns:a16="http://schemas.microsoft.com/office/drawing/2014/main" id="{CE969069-04CE-4BE8-A5EC-3D49A7F61FFF}"/>
              </a:ext>
            </a:extLst>
          </p:cNvPr>
          <p:cNvPicPr>
            <a:picLocks noChangeAspect="1"/>
          </p:cNvPicPr>
          <p:nvPr/>
        </p:nvPicPr>
        <p:blipFill>
          <a:blip r:embed="rId4"/>
          <a:stretch>
            <a:fillRect/>
          </a:stretch>
        </p:blipFill>
        <p:spPr>
          <a:xfrm>
            <a:off x="8507880" y="1608084"/>
            <a:ext cx="1352102" cy="298516"/>
          </a:xfrm>
          <a:prstGeom prst="rect">
            <a:avLst/>
          </a:prstGeom>
        </p:spPr>
      </p:pic>
      <p:pic>
        <p:nvPicPr>
          <p:cNvPr id="7" name="Picture 6">
            <a:extLst>
              <a:ext uri="{FF2B5EF4-FFF2-40B4-BE49-F238E27FC236}">
                <a16:creationId xmlns:a16="http://schemas.microsoft.com/office/drawing/2014/main" id="{D2B79399-EC66-42BC-A899-9F17D26B5D63}"/>
              </a:ext>
            </a:extLst>
          </p:cNvPr>
          <p:cNvPicPr>
            <a:picLocks noChangeAspect="1"/>
          </p:cNvPicPr>
          <p:nvPr/>
        </p:nvPicPr>
        <p:blipFill>
          <a:blip r:embed="rId5"/>
          <a:stretch>
            <a:fillRect/>
          </a:stretch>
        </p:blipFill>
        <p:spPr>
          <a:xfrm>
            <a:off x="2901928" y="2502223"/>
            <a:ext cx="1252359" cy="326319"/>
          </a:xfrm>
          <a:prstGeom prst="rect">
            <a:avLst/>
          </a:prstGeom>
        </p:spPr>
      </p:pic>
    </p:spTree>
    <p:extLst>
      <p:ext uri="{BB962C8B-B14F-4D97-AF65-F5344CB8AC3E}">
        <p14:creationId xmlns:p14="http://schemas.microsoft.com/office/powerpoint/2010/main" val="352214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0310-75EC-4710-8CCA-336A57C86842}"/>
              </a:ext>
            </a:extLst>
          </p:cNvPr>
          <p:cNvSpPr>
            <a:spLocks noGrp="1"/>
          </p:cNvSpPr>
          <p:nvPr>
            <p:ph type="title"/>
          </p:nvPr>
        </p:nvSpPr>
        <p:spPr>
          <a:xfrm>
            <a:off x="838200" y="365125"/>
            <a:ext cx="10515600" cy="1325563"/>
          </a:xfrm>
        </p:spPr>
        <p:txBody>
          <a:bodyPr/>
          <a:lstStyle/>
          <a:p>
            <a:r>
              <a:rPr lang="en-US" dirty="0"/>
              <a:t>Deploy Workshop Lab Environment </a:t>
            </a:r>
          </a:p>
        </p:txBody>
      </p:sp>
      <p:sp>
        <p:nvSpPr>
          <p:cNvPr id="3" name="Content Placeholder 2">
            <a:extLst>
              <a:ext uri="{FF2B5EF4-FFF2-40B4-BE49-F238E27FC236}">
                <a16:creationId xmlns:a16="http://schemas.microsoft.com/office/drawing/2014/main" id="{3290E7ED-1C53-4906-8282-E9AFAD0E42F1}"/>
              </a:ext>
            </a:extLst>
          </p:cNvPr>
          <p:cNvSpPr>
            <a:spLocks noGrp="1"/>
          </p:cNvSpPr>
          <p:nvPr>
            <p:ph idx="1"/>
          </p:nvPr>
        </p:nvSpPr>
        <p:spPr>
          <a:xfrm>
            <a:off x="838200" y="1534510"/>
            <a:ext cx="10515600" cy="4740166"/>
          </a:xfrm>
        </p:spPr>
        <p:txBody>
          <a:bodyPr>
            <a:normAutofit fontScale="92500" lnSpcReduction="10000"/>
          </a:bodyPr>
          <a:lstStyle/>
          <a:p>
            <a:r>
              <a:rPr lang="en-US" dirty="0"/>
              <a:t>Open your web browser and login to the </a:t>
            </a:r>
            <a:r>
              <a:rPr lang="en-US" dirty="0">
                <a:hlinkClick r:id="rId2"/>
              </a:rPr>
              <a:t>https://portal.azure.com</a:t>
            </a:r>
            <a:endParaRPr lang="en-US" dirty="0"/>
          </a:p>
          <a:p>
            <a:r>
              <a:rPr lang="en-US" dirty="0"/>
              <a:t>Open a new tab in the browser and go to: </a:t>
            </a:r>
            <a:r>
              <a:rPr lang="en-US" dirty="0">
                <a:hlinkClick r:id="rId3"/>
              </a:rPr>
              <a:t>https://github.com/grandparoach/sandbox/tree/LCIstudent</a:t>
            </a:r>
            <a:endParaRPr lang="en-US" dirty="0"/>
          </a:p>
          <a:p>
            <a:r>
              <a:rPr lang="en-US" dirty="0"/>
              <a:t>Click on the                    link.</a:t>
            </a:r>
          </a:p>
          <a:p>
            <a:r>
              <a:rPr lang="en-US" dirty="0"/>
              <a:t>Click on the                    link to create a new Resource Group.</a:t>
            </a:r>
            <a:br>
              <a:rPr lang="en-US" dirty="0"/>
            </a:br>
            <a:r>
              <a:rPr lang="en-US" sz="1800" dirty="0"/>
              <a:t>Note: The deployment template will also use this name as the DNS name for the Login host, so it can contain only lowercase letters, numbers, and hyphens. The first character must be a letter. The last character must be a letter or number.  The value must be between 3 and 63 characters long.  </a:t>
            </a:r>
            <a:endParaRPr lang="en-US" dirty="0"/>
          </a:p>
          <a:p>
            <a:r>
              <a:rPr lang="en-US" dirty="0"/>
              <a:t>Select the location</a:t>
            </a:r>
          </a:p>
          <a:p>
            <a:r>
              <a:rPr lang="en-US" dirty="0"/>
              <a:t>Type in values for the Admin </a:t>
            </a:r>
            <a:r>
              <a:rPr lang="en-US" dirty="0" err="1"/>
              <a:t>UserName</a:t>
            </a:r>
            <a:r>
              <a:rPr lang="en-US" dirty="0"/>
              <a:t> and Admin Password</a:t>
            </a:r>
          </a:p>
          <a:p>
            <a:r>
              <a:rPr lang="en-US" dirty="0"/>
              <a:t>Scroll down and check the box below the Terms and Conditions statement</a:t>
            </a:r>
          </a:p>
          <a:p>
            <a:r>
              <a:rPr lang="en-US" dirty="0"/>
              <a:t>Click on the                button.</a:t>
            </a:r>
          </a:p>
        </p:txBody>
      </p:sp>
      <p:pic>
        <p:nvPicPr>
          <p:cNvPr id="4" name="Picture 3">
            <a:extLst>
              <a:ext uri="{FF2B5EF4-FFF2-40B4-BE49-F238E27FC236}">
                <a16:creationId xmlns:a16="http://schemas.microsoft.com/office/drawing/2014/main" id="{DAF08B0E-4F37-49E9-835C-79F1F9C4A850}"/>
              </a:ext>
            </a:extLst>
          </p:cNvPr>
          <p:cNvPicPr>
            <a:picLocks noChangeAspect="1"/>
          </p:cNvPicPr>
          <p:nvPr/>
        </p:nvPicPr>
        <p:blipFill>
          <a:blip r:embed="rId4"/>
          <a:stretch>
            <a:fillRect/>
          </a:stretch>
        </p:blipFill>
        <p:spPr>
          <a:xfrm>
            <a:off x="2757519" y="2755836"/>
            <a:ext cx="1417972" cy="317720"/>
          </a:xfrm>
          <a:prstGeom prst="rect">
            <a:avLst/>
          </a:prstGeom>
        </p:spPr>
      </p:pic>
      <p:pic>
        <p:nvPicPr>
          <p:cNvPr id="5" name="Picture 4">
            <a:extLst>
              <a:ext uri="{FF2B5EF4-FFF2-40B4-BE49-F238E27FC236}">
                <a16:creationId xmlns:a16="http://schemas.microsoft.com/office/drawing/2014/main" id="{7C5147A9-1B88-4DE7-87FC-9A4574262883}"/>
              </a:ext>
            </a:extLst>
          </p:cNvPr>
          <p:cNvPicPr>
            <a:picLocks noChangeAspect="1"/>
          </p:cNvPicPr>
          <p:nvPr/>
        </p:nvPicPr>
        <p:blipFill>
          <a:blip r:embed="rId5"/>
          <a:stretch>
            <a:fillRect/>
          </a:stretch>
        </p:blipFill>
        <p:spPr>
          <a:xfrm>
            <a:off x="2765612" y="3196112"/>
            <a:ext cx="1417972" cy="350839"/>
          </a:xfrm>
          <a:prstGeom prst="rect">
            <a:avLst/>
          </a:prstGeom>
        </p:spPr>
      </p:pic>
      <p:pic>
        <p:nvPicPr>
          <p:cNvPr id="6" name="Picture 5">
            <a:extLst>
              <a:ext uri="{FF2B5EF4-FFF2-40B4-BE49-F238E27FC236}">
                <a16:creationId xmlns:a16="http://schemas.microsoft.com/office/drawing/2014/main" id="{72E3009E-DA74-4020-AC2A-57B5C1643423}"/>
              </a:ext>
            </a:extLst>
          </p:cNvPr>
          <p:cNvPicPr>
            <a:picLocks noChangeAspect="1"/>
          </p:cNvPicPr>
          <p:nvPr/>
        </p:nvPicPr>
        <p:blipFill>
          <a:blip r:embed="rId6"/>
          <a:stretch>
            <a:fillRect/>
          </a:stretch>
        </p:blipFill>
        <p:spPr>
          <a:xfrm>
            <a:off x="2789888" y="5615872"/>
            <a:ext cx="1039590" cy="267773"/>
          </a:xfrm>
          <a:prstGeom prst="rect">
            <a:avLst/>
          </a:prstGeom>
        </p:spPr>
      </p:pic>
    </p:spTree>
    <p:extLst>
      <p:ext uri="{BB962C8B-B14F-4D97-AF65-F5344CB8AC3E}">
        <p14:creationId xmlns:p14="http://schemas.microsoft.com/office/powerpoint/2010/main" val="395678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0310-75EC-4710-8CCA-336A57C86842}"/>
              </a:ext>
            </a:extLst>
          </p:cNvPr>
          <p:cNvSpPr>
            <a:spLocks noGrp="1"/>
          </p:cNvSpPr>
          <p:nvPr>
            <p:ph type="title"/>
          </p:nvPr>
        </p:nvSpPr>
        <p:spPr>
          <a:xfrm>
            <a:off x="838200" y="365125"/>
            <a:ext cx="10515600" cy="1325563"/>
          </a:xfrm>
        </p:spPr>
        <p:txBody>
          <a:bodyPr/>
          <a:lstStyle/>
          <a:p>
            <a:r>
              <a:rPr lang="en-US" dirty="0"/>
              <a:t>Deploy Workshop Lab Environment </a:t>
            </a:r>
            <a:r>
              <a:rPr lang="en-US" sz="3600" dirty="0"/>
              <a:t>(continued) </a:t>
            </a:r>
            <a:endParaRPr lang="en-US" dirty="0"/>
          </a:p>
        </p:txBody>
      </p:sp>
      <p:sp>
        <p:nvSpPr>
          <p:cNvPr id="3" name="Content Placeholder 2">
            <a:extLst>
              <a:ext uri="{FF2B5EF4-FFF2-40B4-BE49-F238E27FC236}">
                <a16:creationId xmlns:a16="http://schemas.microsoft.com/office/drawing/2014/main" id="{3290E7ED-1C53-4906-8282-E9AFAD0E42F1}"/>
              </a:ext>
            </a:extLst>
          </p:cNvPr>
          <p:cNvSpPr>
            <a:spLocks noGrp="1"/>
          </p:cNvSpPr>
          <p:nvPr>
            <p:ph idx="1"/>
          </p:nvPr>
        </p:nvSpPr>
        <p:spPr>
          <a:xfrm>
            <a:off x="838200" y="1534510"/>
            <a:ext cx="10515600" cy="4740166"/>
          </a:xfrm>
        </p:spPr>
        <p:txBody>
          <a:bodyPr>
            <a:normAutofit/>
          </a:bodyPr>
          <a:lstStyle/>
          <a:p>
            <a:r>
              <a:rPr lang="en-US" dirty="0"/>
              <a:t>Click on the notification icon      at the top of the screen.</a:t>
            </a:r>
          </a:p>
          <a:p>
            <a:r>
              <a:rPr lang="en-US" dirty="0"/>
              <a:t>Click on the                                      link to monitor the deployment process.</a:t>
            </a:r>
          </a:p>
          <a:p>
            <a:r>
              <a:rPr lang="en-US" dirty="0"/>
              <a:t>Scroll down and click on the                  link. </a:t>
            </a:r>
            <a:r>
              <a:rPr lang="en-US" sz="2000" dirty="0"/>
              <a:t>(If you accidentally click on the               link, nothing will happen)</a:t>
            </a:r>
          </a:p>
          <a:p>
            <a:r>
              <a:rPr lang="en-US" dirty="0"/>
              <a:t>Click </a:t>
            </a:r>
            <a:r>
              <a:rPr lang="en-US"/>
              <a:t>on the                   </a:t>
            </a:r>
            <a:r>
              <a:rPr lang="en-US" dirty="0"/>
              <a:t>icon to reveal the syntax for the </a:t>
            </a:r>
            <a:r>
              <a:rPr lang="en-US" dirty="0" err="1"/>
              <a:t>ssh</a:t>
            </a:r>
            <a:r>
              <a:rPr lang="en-US" dirty="0"/>
              <a:t> command to use for connecting to the Login machine.</a:t>
            </a:r>
          </a:p>
        </p:txBody>
      </p:sp>
      <p:pic>
        <p:nvPicPr>
          <p:cNvPr id="7" name="Picture 6">
            <a:extLst>
              <a:ext uri="{FF2B5EF4-FFF2-40B4-BE49-F238E27FC236}">
                <a16:creationId xmlns:a16="http://schemas.microsoft.com/office/drawing/2014/main" id="{FDE675E5-AD50-4A99-84E6-2AAB7960A623}"/>
              </a:ext>
            </a:extLst>
          </p:cNvPr>
          <p:cNvPicPr>
            <a:picLocks noChangeAspect="1"/>
          </p:cNvPicPr>
          <p:nvPr/>
        </p:nvPicPr>
        <p:blipFill>
          <a:blip r:embed="rId2"/>
          <a:stretch>
            <a:fillRect/>
          </a:stretch>
        </p:blipFill>
        <p:spPr>
          <a:xfrm>
            <a:off x="5358606" y="1534511"/>
            <a:ext cx="316865" cy="343270"/>
          </a:xfrm>
          <a:prstGeom prst="rect">
            <a:avLst/>
          </a:prstGeom>
        </p:spPr>
      </p:pic>
      <p:pic>
        <p:nvPicPr>
          <p:cNvPr id="8" name="Picture 7">
            <a:extLst>
              <a:ext uri="{FF2B5EF4-FFF2-40B4-BE49-F238E27FC236}">
                <a16:creationId xmlns:a16="http://schemas.microsoft.com/office/drawing/2014/main" id="{F9533FC3-2BE0-4465-A7C7-5687DA5CD13B}"/>
              </a:ext>
            </a:extLst>
          </p:cNvPr>
          <p:cNvPicPr>
            <a:picLocks noChangeAspect="1"/>
          </p:cNvPicPr>
          <p:nvPr/>
        </p:nvPicPr>
        <p:blipFill>
          <a:blip r:embed="rId3"/>
          <a:stretch>
            <a:fillRect/>
          </a:stretch>
        </p:blipFill>
        <p:spPr>
          <a:xfrm>
            <a:off x="2897656" y="2079653"/>
            <a:ext cx="2990406" cy="406463"/>
          </a:xfrm>
          <a:prstGeom prst="rect">
            <a:avLst/>
          </a:prstGeom>
        </p:spPr>
      </p:pic>
      <p:pic>
        <p:nvPicPr>
          <p:cNvPr id="9" name="Picture 8">
            <a:extLst>
              <a:ext uri="{FF2B5EF4-FFF2-40B4-BE49-F238E27FC236}">
                <a16:creationId xmlns:a16="http://schemas.microsoft.com/office/drawing/2014/main" id="{4616BBAA-18F3-431D-A113-009B8FC587CB}"/>
              </a:ext>
            </a:extLst>
          </p:cNvPr>
          <p:cNvPicPr>
            <a:picLocks noChangeAspect="1"/>
          </p:cNvPicPr>
          <p:nvPr/>
        </p:nvPicPr>
        <p:blipFill>
          <a:blip r:embed="rId4"/>
          <a:stretch>
            <a:fillRect/>
          </a:stretch>
        </p:blipFill>
        <p:spPr>
          <a:xfrm>
            <a:off x="5213337" y="2908140"/>
            <a:ext cx="1422132" cy="461569"/>
          </a:xfrm>
          <a:prstGeom prst="rect">
            <a:avLst/>
          </a:prstGeom>
        </p:spPr>
      </p:pic>
      <p:pic>
        <p:nvPicPr>
          <p:cNvPr id="10" name="Picture 9">
            <a:extLst>
              <a:ext uri="{FF2B5EF4-FFF2-40B4-BE49-F238E27FC236}">
                <a16:creationId xmlns:a16="http://schemas.microsoft.com/office/drawing/2014/main" id="{6333751D-5EA9-48E7-9783-C64CF790CFD2}"/>
              </a:ext>
            </a:extLst>
          </p:cNvPr>
          <p:cNvPicPr>
            <a:picLocks noChangeAspect="1"/>
          </p:cNvPicPr>
          <p:nvPr/>
        </p:nvPicPr>
        <p:blipFill>
          <a:blip r:embed="rId5"/>
          <a:stretch>
            <a:fillRect/>
          </a:stretch>
        </p:blipFill>
        <p:spPr>
          <a:xfrm>
            <a:off x="10500167" y="3048271"/>
            <a:ext cx="917695" cy="296031"/>
          </a:xfrm>
          <a:prstGeom prst="rect">
            <a:avLst/>
          </a:prstGeom>
        </p:spPr>
      </p:pic>
      <p:pic>
        <p:nvPicPr>
          <p:cNvPr id="11" name="Picture 10">
            <a:extLst>
              <a:ext uri="{FF2B5EF4-FFF2-40B4-BE49-F238E27FC236}">
                <a16:creationId xmlns:a16="http://schemas.microsoft.com/office/drawing/2014/main" id="{131D6281-61D5-460C-BAF8-D278E81ED9A6}"/>
              </a:ext>
            </a:extLst>
          </p:cNvPr>
          <p:cNvPicPr>
            <a:picLocks noChangeAspect="1"/>
          </p:cNvPicPr>
          <p:nvPr/>
        </p:nvPicPr>
        <p:blipFill>
          <a:blip r:embed="rId6"/>
          <a:stretch>
            <a:fillRect/>
          </a:stretch>
        </p:blipFill>
        <p:spPr>
          <a:xfrm>
            <a:off x="2865288" y="3721110"/>
            <a:ext cx="1520595" cy="464976"/>
          </a:xfrm>
          <a:prstGeom prst="rect">
            <a:avLst/>
          </a:prstGeom>
        </p:spPr>
      </p:pic>
    </p:spTree>
    <p:extLst>
      <p:ext uri="{BB962C8B-B14F-4D97-AF65-F5344CB8AC3E}">
        <p14:creationId xmlns:p14="http://schemas.microsoft.com/office/powerpoint/2010/main" val="367796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4648</TotalTime>
  <Words>424</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Getting Started with Microsoft Azure</vt:lpstr>
      <vt:lpstr>Set up a Microsoft Account </vt:lpstr>
      <vt:lpstr>Azure for Students </vt:lpstr>
      <vt:lpstr>Set up a Free Microsoft Azure Account </vt:lpstr>
      <vt:lpstr>Deploy Workshop Lab Environment </vt:lpstr>
      <vt:lpstr>Deploy Workshop Lab Environment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Microsoft Azure</dc:title>
  <dc:creator>Steve Roach</dc:creator>
  <cp:lastModifiedBy>Steve Roach</cp:lastModifiedBy>
  <cp:revision>5</cp:revision>
  <dcterms:created xsi:type="dcterms:W3CDTF">2019-05-06T18:47:41Z</dcterms:created>
  <dcterms:modified xsi:type="dcterms:W3CDTF">2019-05-10T00:16:16Z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sroach@microsoft.com</vt:lpwstr>
  </property>
  <property fmtid="{D5CDD505-2E9C-101B-9397-08002B2CF9AE}" pid="5" name="MSIP_Label_f42aa342-8706-4288-bd11-ebb85995028c_SetDate">
    <vt:lpwstr>2019-05-06T19:35:59.1852749Z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cc57d21b-daa0-4b66-8e29-e3ac22a5219c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