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2E7D32"/>
                </a:solidFill>
              </a:defRPr>
            </a:pPr>
            <a:r>
              <a:t>Bienes Raíces con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Revolucionando el Sector Inmobiliario con Inteligencia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Plataforma integral de gestión inmobiliaria</a:t>
            </a:r>
          </a:p>
          <a:p>
            <a:pPr>
              <a:defRPr sz="1800"/>
            </a:pPr>
            <a:r>
              <a:t>• Impulsada por Inteligencia Artificial</a:t>
            </a:r>
          </a:p>
          <a:p>
            <a:pPr>
              <a:defRPr sz="1800"/>
            </a:pPr>
            <a:r>
              <a:t>• Asistente virtual 24/7</a:t>
            </a:r>
          </a:p>
          <a:p>
            <a:pPr>
              <a:defRPr sz="1800"/>
            </a:pPr>
            <a:r>
              <a:t>• Búsqueda inteligente de propiedades</a:t>
            </a:r>
          </a:p>
          <a:p>
            <a:pPr>
              <a:defRPr sz="1800"/>
            </a:pPr>
            <a:r>
              <a:t>• Sistema de gestión de contenidos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Características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Portal Web Inteligente:</a:t>
            </a:r>
          </a:p>
          <a:p>
            <a:pPr>
              <a:defRPr sz="1800"/>
            </a:pPr>
            <a:r>
              <a:t>• Búsqueda avanzada de propiedades</a:t>
            </a:r>
          </a:p>
          <a:p>
            <a:pPr>
              <a:defRPr sz="1800"/>
            </a:pPr>
            <a:r>
              <a:t>• Filtros personalizables</a:t>
            </a:r>
          </a:p>
          <a:p>
            <a:pPr>
              <a:defRPr sz="1800"/>
            </a:pPr>
            <a:r>
              <a:t>• Blog integrado</a:t>
            </a:r>
          </a:p>
          <a:p>
            <a:pPr>
              <a:defRPr sz="1800"/>
            </a:pPr>
            <a:r>
              <a:t>• Asistente virtual de 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Beneficios para Apeko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Optimización Operativa:</a:t>
            </a:r>
          </a:p>
          <a:p>
            <a:pPr>
              <a:defRPr sz="1800"/>
            </a:pPr>
            <a:r>
              <a:t>• Reducción de tiempo en tareas administrativas</a:t>
            </a:r>
          </a:p>
          <a:p>
            <a:pPr>
              <a:defRPr sz="1800"/>
            </a:pPr>
            <a:r>
              <a:t>• Automatización de procesos</a:t>
            </a:r>
          </a:p>
          <a:p>
            <a:pPr>
              <a:defRPr sz="1800"/>
            </a:pPr>
            <a:r>
              <a:t>• Mejor gestión de leads</a:t>
            </a:r>
          </a:p>
          <a:p>
            <a:pPr>
              <a:defRPr sz="1800"/>
            </a:pPr>
            <a:r>
              <a:t>• Análisis de datos en tiempo real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Modelo de Licenciamiento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Tipos de Licencias:</a:t>
            </a:r>
          </a:p>
          <a:p>
            <a:pPr>
              <a:defRPr sz="1800"/>
            </a:pPr>
            <a:r>
              <a:t>• Básica: $499/mes - 100 propiedades</a:t>
            </a:r>
          </a:p>
          <a:p>
            <a:pPr>
              <a:defRPr sz="1800"/>
            </a:pPr>
            <a:r>
              <a:t>• Professional: $999/mes - 500 propiedades</a:t>
            </a:r>
          </a:p>
          <a:p>
            <a:pPr>
              <a:defRPr sz="1800"/>
            </a:pPr>
            <a:r>
              <a:t>• Enterprise: desde $1,999/mes - Ilimitado</a:t>
            </a:r>
          </a:p>
          <a:p>
            <a:pPr>
              <a:defRPr sz="1800"/>
            </a:pPr>
            <a:r>
              <a:t>Software patentado y protegido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Desarrollo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Próximas Características:</a:t>
            </a:r>
          </a:p>
          <a:p>
            <a:pPr>
              <a:defRPr sz="1800"/>
            </a:pPr>
            <a:r>
              <a:t>• Realidad Virtual para visitas</a:t>
            </a:r>
          </a:p>
          <a:p>
            <a:pPr>
              <a:defRPr sz="1800"/>
            </a:pPr>
            <a:r>
              <a:t>• Blockchain para contratos</a:t>
            </a:r>
          </a:p>
          <a:p>
            <a:pPr>
              <a:defRPr sz="1800"/>
            </a:pPr>
            <a:r>
              <a:t>• App móvil nativa</a:t>
            </a:r>
          </a:p>
          <a:p>
            <a:pPr>
              <a:defRPr sz="1800"/>
            </a:pPr>
            <a:r>
              <a:t>• Análisis predictivo avanzado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E7D32"/>
                </a:solidFill>
              </a:defRPr>
            </a:pPr>
            <a:r>
              <a:t>Contacto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Información de Licenciamiento:</a:t>
            </a:r>
          </a:p>
          <a:p>
            <a:pPr>
              <a:defRPr sz="1800"/>
            </a:pPr>
            <a:r>
              <a:t>Email: sales@airealestate.com</a:t>
            </a:r>
          </a:p>
          <a:p>
            <a:pPr>
              <a:defRPr sz="1800"/>
            </a:pPr>
            <a:r>
              <a:t>Teléfono: (555) 123-4567</a:t>
            </a:r>
          </a:p>
          <a:p>
            <a:pPr>
              <a:defRPr sz="1800"/>
            </a:pPr>
            <a:r>
              <a:t>Web: www.airealestate.com</a:t>
            </a:r>
          </a:p>
          <a:p>
            <a:pPr>
              <a:defRPr sz="1800"/>
            </a:pPr>
            <a:r>
              <a:t>¡Transforme su agencia inmobiliaria con IA!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