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99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4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9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5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0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52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1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7CF6DF-6DB1-4772-9766-D5BD8F7121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2C76E7-286F-44B8-B785-198608CECFD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2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9E123-DF11-431D-97D7-ECCE44A59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9775" cy="2306637"/>
          </a:xfrm>
        </p:spPr>
        <p:txBody>
          <a:bodyPr>
            <a:normAutofit/>
          </a:bodyPr>
          <a:lstStyle/>
          <a:p>
            <a:r>
              <a:rPr lang="en-GB" sz="8800" dirty="0"/>
              <a:t>Admin control </a:t>
            </a:r>
            <a:r>
              <a:rPr lang="hu-HU" sz="8800" dirty="0"/>
              <a:t>felület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DC8636D-7B49-4F0C-8505-2730C0B35AB0}"/>
              </a:ext>
            </a:extLst>
          </p:cNvPr>
          <p:cNvSpPr txBox="1"/>
          <p:nvPr/>
        </p:nvSpPr>
        <p:spPr>
          <a:xfrm>
            <a:off x="4743450" y="4476750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Gidofalvi Róbert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091DA6-9517-44F7-913F-7C414F30049D}"/>
              </a:ext>
            </a:extLst>
          </p:cNvPr>
          <p:cNvSpPr txBox="1"/>
          <p:nvPr/>
        </p:nvSpPr>
        <p:spPr>
          <a:xfrm>
            <a:off x="4610100" y="4950857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Sapientia EMTE Csíkszeredai Kar</a:t>
            </a:r>
          </a:p>
          <a:p>
            <a:pPr algn="ctr"/>
            <a:r>
              <a:rPr lang="hu-HU" sz="1600" dirty="0"/>
              <a:t>GI III-év</a:t>
            </a:r>
          </a:p>
        </p:txBody>
      </p:sp>
    </p:spTree>
    <p:extLst>
      <p:ext uri="{BB962C8B-B14F-4D97-AF65-F5344CB8AC3E}">
        <p14:creationId xmlns:p14="http://schemas.microsoft.com/office/powerpoint/2010/main" val="32140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BA413-F4D6-46E9-9E31-24DE31E3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Cliensek</a:t>
            </a:r>
            <a:r>
              <a:rPr lang="hu-HU" dirty="0"/>
              <a:t>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E1F793-3D09-4528-A2F9-818B4AD1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kliens egy kliens osztály</a:t>
            </a:r>
          </a:p>
          <a:p>
            <a:r>
              <a:rPr lang="hu-HU" dirty="0"/>
              <a:t>Egy kliens létrehozásakor paraméterben adjuk az adatokat és így jön létre a kliens osztályunk. </a:t>
            </a:r>
          </a:p>
          <a:p>
            <a:r>
              <a:rPr lang="hu-HU" dirty="0"/>
              <a:t>Az osztálynak megvannak a </a:t>
            </a:r>
            <a:r>
              <a:rPr lang="hu-HU" dirty="0" err="1"/>
              <a:t>getter</a:t>
            </a:r>
            <a:r>
              <a:rPr lang="hu-HU" dirty="0"/>
              <a:t>- </a:t>
            </a:r>
            <a:r>
              <a:rPr lang="hu-HU" dirty="0" err="1"/>
              <a:t>setter</a:t>
            </a:r>
            <a:r>
              <a:rPr lang="hu-HU" dirty="0"/>
              <a:t>- metódusai és a </a:t>
            </a:r>
            <a:r>
              <a:rPr lang="hu-HU" dirty="0" err="1"/>
              <a:t>toString</a:t>
            </a:r>
            <a:r>
              <a:rPr lang="hu-HU" dirty="0"/>
              <a:t> felül van definiálva.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017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7C670-6FE8-4B92-B40F-54642D8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7333"/>
            <a:ext cx="10058400" cy="1450757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accent3">
                    <a:lumMod val="75000"/>
                  </a:schemeClr>
                </a:solidFill>
              </a:rPr>
              <a:t>Köszönöm a figyelmet! </a:t>
            </a:r>
          </a:p>
        </p:txBody>
      </p:sp>
    </p:spTree>
    <p:extLst>
      <p:ext uri="{BB962C8B-B14F-4D97-AF65-F5344CB8AC3E}">
        <p14:creationId xmlns:p14="http://schemas.microsoft.com/office/powerpoint/2010/main" val="40765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D95B90-1BC8-42E4-8BF3-28F92648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leírás: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66A397-6C2E-4CF0-96B7-D803231E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Projektem egy alkalmazás </a:t>
            </a:r>
            <a:r>
              <a:rPr lang="hu-HU" dirty="0" err="1"/>
              <a:t>admin</a:t>
            </a:r>
            <a:r>
              <a:rPr lang="hu-HU" dirty="0"/>
              <a:t> felülete, amely képes egy klienst hozzá adni, azt szerkeszteni, illetve törölni. </a:t>
            </a:r>
          </a:p>
          <a:p>
            <a:r>
              <a:rPr lang="hu-HU" dirty="0"/>
              <a:t>A felület egy fotós alkalmazás </a:t>
            </a:r>
            <a:r>
              <a:rPr lang="hu-HU" dirty="0" err="1"/>
              <a:t>adminfelülete</a:t>
            </a:r>
            <a:r>
              <a:rPr lang="hu-HU" dirty="0"/>
              <a:t> lesz, ez képezi majd az alkalmazás alapját, itt tudjuk létrehozni az ügyfeleket, akiknek majd szét lehet osztani a fotókat. </a:t>
            </a:r>
          </a:p>
          <a:p>
            <a:pPr algn="just"/>
            <a:r>
              <a:rPr lang="hu-HU" dirty="0"/>
              <a:t>A program előre megirt </a:t>
            </a:r>
            <a:r>
              <a:rPr lang="hu-HU" dirty="0" err="1"/>
              <a:t>Laravel</a:t>
            </a:r>
            <a:r>
              <a:rPr lang="hu-HU" dirty="0"/>
              <a:t> API-</a:t>
            </a:r>
            <a:r>
              <a:rPr lang="hu-HU" dirty="0" err="1"/>
              <a:t>kat</a:t>
            </a:r>
            <a:r>
              <a:rPr lang="hu-HU" dirty="0"/>
              <a:t> használ: </a:t>
            </a:r>
          </a:p>
          <a:p>
            <a:pPr marL="0" indent="0" algn="just">
              <a:buNone/>
            </a:pPr>
            <a:r>
              <a:rPr lang="hu-HU" dirty="0"/>
              <a:t>	megjelenítésre: API/index</a:t>
            </a:r>
          </a:p>
          <a:p>
            <a:pPr marL="0" indent="0" algn="just">
              <a:buNone/>
            </a:pPr>
            <a:r>
              <a:rPr lang="hu-HU" dirty="0"/>
              <a:t>	csak egy kliens </a:t>
            </a:r>
            <a:r>
              <a:rPr lang="hu-HU" dirty="0" err="1"/>
              <a:t>megjelenitésére</a:t>
            </a:r>
            <a:r>
              <a:rPr lang="hu-HU" dirty="0"/>
              <a:t>: API/</a:t>
            </a:r>
            <a:r>
              <a:rPr lang="hu-HU" dirty="0" err="1"/>
              <a:t>showclient</a:t>
            </a:r>
            <a:r>
              <a:rPr lang="hu-HU" dirty="0"/>
              <a:t>/</a:t>
            </a:r>
            <a:r>
              <a:rPr lang="hu-HU" dirty="0" err="1"/>
              <a:t>id</a:t>
            </a:r>
            <a:endParaRPr lang="hu-HU" dirty="0"/>
          </a:p>
          <a:p>
            <a:pPr marL="0" indent="0" algn="just">
              <a:buNone/>
            </a:pPr>
            <a:r>
              <a:rPr lang="hu-HU" dirty="0"/>
              <a:t>	kliens hozzáadására: API/</a:t>
            </a:r>
            <a:r>
              <a:rPr lang="hu-HU" dirty="0" err="1"/>
              <a:t>addclient</a:t>
            </a:r>
            <a:endParaRPr lang="hu-HU" dirty="0"/>
          </a:p>
          <a:p>
            <a:pPr marL="0" indent="0" algn="just">
              <a:buNone/>
            </a:pPr>
            <a:r>
              <a:rPr lang="hu-HU" dirty="0"/>
              <a:t>	kliens </a:t>
            </a:r>
            <a:r>
              <a:rPr lang="hu-HU" dirty="0" err="1"/>
              <a:t>módositására</a:t>
            </a:r>
            <a:r>
              <a:rPr lang="hu-HU" dirty="0"/>
              <a:t>: API/update/</a:t>
            </a:r>
            <a:r>
              <a:rPr lang="hu-HU" dirty="0" err="1"/>
              <a:t>id</a:t>
            </a:r>
            <a:endParaRPr lang="en-GB" dirty="0"/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err="1"/>
              <a:t>kliens</a:t>
            </a:r>
            <a:r>
              <a:rPr lang="en-GB" dirty="0"/>
              <a:t> t</a:t>
            </a:r>
            <a:r>
              <a:rPr lang="hu-HU" dirty="0" err="1"/>
              <a:t>örlésére</a:t>
            </a:r>
            <a:r>
              <a:rPr lang="hu-HU" dirty="0"/>
              <a:t>: API/</a:t>
            </a:r>
            <a:r>
              <a:rPr lang="hu-HU" dirty="0" err="1"/>
              <a:t>destroy</a:t>
            </a:r>
            <a:r>
              <a:rPr lang="hu-HU" dirty="0"/>
              <a:t>/</a:t>
            </a:r>
            <a:r>
              <a:rPr lang="hu-HU" dirty="0" err="1"/>
              <a:t>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80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AA329-62F2-4FFB-9CA3-8271C219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MainActivity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5EB5CC-E645-46EB-A39B-84B142F8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program </a:t>
            </a:r>
            <a:r>
              <a:rPr lang="en-GB" dirty="0" err="1"/>
              <a:t>indit</a:t>
            </a:r>
            <a:r>
              <a:rPr lang="hu-HU" dirty="0" err="1"/>
              <a:t>ásakor</a:t>
            </a:r>
            <a:r>
              <a:rPr lang="hu-HU" dirty="0"/>
              <a:t> egy üres oldal vár, négy </a:t>
            </a:r>
            <a:r>
              <a:rPr lang="hu-HU" dirty="0" err="1"/>
              <a:t>gombal</a:t>
            </a:r>
            <a:r>
              <a:rPr lang="hu-HU" dirty="0"/>
              <a:t> és egy beviteli mezővel.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1B0BE8-D898-4C0C-BB63-81942A65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35" y="2876512"/>
            <a:ext cx="4548076" cy="1809788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1FF4931-818C-4DBA-BA62-E8D13E5077F4}"/>
              </a:ext>
            </a:extLst>
          </p:cNvPr>
          <p:cNvCxnSpPr/>
          <p:nvPr/>
        </p:nvCxnSpPr>
        <p:spPr>
          <a:xfrm flipH="1">
            <a:off x="2647950" y="3990975"/>
            <a:ext cx="180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1A694E86-A9F6-4FBC-A3AE-3649F9DE9099}"/>
              </a:ext>
            </a:extLst>
          </p:cNvPr>
          <p:cNvCxnSpPr/>
          <p:nvPr/>
        </p:nvCxnSpPr>
        <p:spPr>
          <a:xfrm>
            <a:off x="6096000" y="3924300"/>
            <a:ext cx="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23A466E3-B7D2-477D-A9DB-DD5A3C0F6D53}"/>
              </a:ext>
            </a:extLst>
          </p:cNvPr>
          <p:cNvCxnSpPr>
            <a:cxnSpLocks/>
          </p:cNvCxnSpPr>
          <p:nvPr/>
        </p:nvCxnSpPr>
        <p:spPr>
          <a:xfrm>
            <a:off x="6819900" y="3990975"/>
            <a:ext cx="508603" cy="10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193D681-75B7-4A74-A9C8-5DEC71ACF0FA}"/>
              </a:ext>
            </a:extLst>
          </p:cNvPr>
          <p:cNvCxnSpPr/>
          <p:nvPr/>
        </p:nvCxnSpPr>
        <p:spPr>
          <a:xfrm>
            <a:off x="7562850" y="4001294"/>
            <a:ext cx="1898380" cy="8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98C40D4B-755F-404C-863A-934E0EC9A868}"/>
              </a:ext>
            </a:extLst>
          </p:cNvPr>
          <p:cNvCxnSpPr/>
          <p:nvPr/>
        </p:nvCxnSpPr>
        <p:spPr>
          <a:xfrm>
            <a:off x="7486650" y="3181350"/>
            <a:ext cx="178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F930F8E-103B-41CA-B37E-3AF48AF14BF5}"/>
              </a:ext>
            </a:extLst>
          </p:cNvPr>
          <p:cNvSpPr txBox="1"/>
          <p:nvPr/>
        </p:nvSpPr>
        <p:spPr>
          <a:xfrm>
            <a:off x="1009650" y="3429000"/>
            <a:ext cx="1514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Ide </a:t>
            </a:r>
            <a:r>
              <a:rPr lang="hu-HU" dirty="0" err="1"/>
              <a:t>irjuk</a:t>
            </a:r>
            <a:r>
              <a:rPr lang="hu-HU" dirty="0"/>
              <a:t> a törölni vagy </a:t>
            </a:r>
            <a:r>
              <a:rPr lang="hu-HU" dirty="0" err="1"/>
              <a:t>modositani</a:t>
            </a:r>
            <a:r>
              <a:rPr lang="hu-HU" dirty="0"/>
              <a:t> kívánt kliens ID-ját 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907F64D-55C2-498E-9626-1AF570AB7CCE}"/>
              </a:ext>
            </a:extLst>
          </p:cNvPr>
          <p:cNvSpPr txBox="1"/>
          <p:nvPr/>
        </p:nvSpPr>
        <p:spPr>
          <a:xfrm>
            <a:off x="4352925" y="4995424"/>
            <a:ext cx="22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gomb megnyomásával töröljük az adott ID-u klienst 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CF51D00-84E8-436D-8D4C-4AE99DAEE7D5}"/>
              </a:ext>
            </a:extLst>
          </p:cNvPr>
          <p:cNvSpPr txBox="1"/>
          <p:nvPr/>
        </p:nvSpPr>
        <p:spPr>
          <a:xfrm>
            <a:off x="6784411" y="5073577"/>
            <a:ext cx="267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gomb megnyomásával átlépünk a szerkesztő panelre és szerkeszthetjük az adott ID-u klienst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B1AF461-87E9-4869-B053-36B43C15B9F7}"/>
              </a:ext>
            </a:extLst>
          </p:cNvPr>
          <p:cNvSpPr txBox="1"/>
          <p:nvPr/>
        </p:nvSpPr>
        <p:spPr>
          <a:xfrm>
            <a:off x="9695577" y="4167664"/>
            <a:ext cx="1829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gomb megnyomásával átlépünk a hozzáadó panelre és hozzáadhatunk új klienst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DBA06F8-1340-45C3-AB34-36C19D25241D}"/>
              </a:ext>
            </a:extLst>
          </p:cNvPr>
          <p:cNvSpPr txBox="1"/>
          <p:nvPr/>
        </p:nvSpPr>
        <p:spPr>
          <a:xfrm>
            <a:off x="9389096" y="2581077"/>
            <a:ext cx="213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gomb megnyomásával kilistázhatjuk a klienseket az oldalra </a:t>
            </a:r>
          </a:p>
        </p:txBody>
      </p:sp>
    </p:spTree>
    <p:extLst>
      <p:ext uri="{BB962C8B-B14F-4D97-AF65-F5344CB8AC3E}">
        <p14:creationId xmlns:p14="http://schemas.microsoft.com/office/powerpoint/2010/main" val="417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73610-6D5B-40ED-95C3-5952145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Kilistázás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250D93-A1C2-4FEE-BA98-9ECF8116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segitségével</a:t>
            </a:r>
            <a:r>
              <a:rPr lang="hu-HU" dirty="0"/>
              <a:t> történik. </a:t>
            </a:r>
          </a:p>
          <a:p>
            <a:r>
              <a:rPr lang="hu-HU" dirty="0"/>
              <a:t>Az adatok egy erősforrásfájlba töltődnek be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Majd ebből egy lista készül ami végül </a:t>
            </a:r>
            <a:r>
              <a:rPr lang="hu-HU" dirty="0" err="1"/>
              <a:t>megjelenítődik</a:t>
            </a:r>
            <a:r>
              <a:rPr lang="hu-HU" dirty="0"/>
              <a:t> a kezdőoldalon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0730ECF-F28E-4870-BE53-669AD643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11" y="2867007"/>
            <a:ext cx="5020469" cy="11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BAC88-443B-47BB-A982-E3C73C18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kódrészek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9A5658-C370-497B-A6E5-1E11FC91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7010"/>
            <a:ext cx="5076825" cy="537001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49E812E-7037-4BDF-B066-4AAFCA31C195}"/>
              </a:ext>
            </a:extLst>
          </p:cNvPr>
          <p:cNvSpPr txBox="1"/>
          <p:nvPr/>
        </p:nvSpPr>
        <p:spPr>
          <a:xfrm>
            <a:off x="1097280" y="2238375"/>
            <a:ext cx="417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Rövid </a:t>
            </a:r>
            <a:r>
              <a:rPr lang="hu-HU" dirty="0" err="1"/>
              <a:t>leirás</a:t>
            </a:r>
            <a:r>
              <a:rPr lang="hu-HU" dirty="0"/>
              <a:t>:</a:t>
            </a:r>
          </a:p>
          <a:p>
            <a:r>
              <a:rPr lang="hu-HU" dirty="0"/>
              <a:t>Az </a:t>
            </a:r>
            <a:r>
              <a:rPr lang="hu-HU" b="1" dirty="0" err="1"/>
              <a:t>onBindViewHolder</a:t>
            </a:r>
            <a:r>
              <a:rPr lang="hu-HU" dirty="0"/>
              <a:t> </a:t>
            </a:r>
            <a:r>
              <a:rPr lang="hu-HU" dirty="0" err="1"/>
              <a:t>beállitja</a:t>
            </a:r>
            <a:r>
              <a:rPr lang="hu-HU" dirty="0"/>
              <a:t> a mezőknek az értékeket az adapterben létrehozott és feltöltött listából. </a:t>
            </a:r>
          </a:p>
          <a:p>
            <a:r>
              <a:rPr lang="hu-HU" dirty="0"/>
              <a:t>A </a:t>
            </a:r>
            <a:r>
              <a:rPr lang="hu-HU" b="1" dirty="0" err="1"/>
              <a:t>MyViewHolder</a:t>
            </a:r>
            <a:r>
              <a:rPr lang="hu-HU" b="1" dirty="0"/>
              <a:t>-ben</a:t>
            </a:r>
            <a:r>
              <a:rPr lang="hu-HU" dirty="0"/>
              <a:t> a deklarált szövegmezők „azonosulnak” az erőforrásfájl szövegmezőivel, és ezek fognak majd értéket kapni az előbb </a:t>
            </a:r>
            <a:r>
              <a:rPr lang="hu-HU" dirty="0" err="1"/>
              <a:t>emlitett</a:t>
            </a:r>
            <a:r>
              <a:rPr lang="hu-HU" dirty="0"/>
              <a:t> függvényben. </a:t>
            </a:r>
          </a:p>
        </p:txBody>
      </p:sp>
    </p:spTree>
    <p:extLst>
      <p:ext uri="{BB962C8B-B14F-4D97-AF65-F5344CB8AC3E}">
        <p14:creationId xmlns:p14="http://schemas.microsoft.com/office/powerpoint/2010/main" val="411680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A6AB2-6B10-44D9-AFC4-1CB1C949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4E5CF0-964F-45DB-9F31-F91D7D00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199"/>
            <a:ext cx="10515600" cy="5127625"/>
          </a:xfrm>
        </p:spPr>
        <p:txBody>
          <a:bodyPr/>
          <a:lstStyle/>
          <a:p>
            <a:r>
              <a:rPr lang="hu-HU" dirty="0"/>
              <a:t>A main </a:t>
            </a:r>
            <a:r>
              <a:rPr lang="hu-HU" dirty="0" err="1"/>
              <a:t>activity</a:t>
            </a:r>
            <a:r>
              <a:rPr lang="hu-HU" dirty="0"/>
              <a:t> java </a:t>
            </a:r>
            <a:r>
              <a:rPr lang="hu-HU" dirty="0" err="1"/>
              <a:t>osztájban</a:t>
            </a:r>
            <a:r>
              <a:rPr lang="hu-HU" dirty="0"/>
              <a:t> törlődik, kinyerjük erőforrásként a </a:t>
            </a:r>
            <a:r>
              <a:rPr lang="hu-HU" dirty="0" err="1"/>
              <a:t>delete</a:t>
            </a:r>
            <a:r>
              <a:rPr lang="hu-HU" dirty="0"/>
              <a:t> gombot, majd </a:t>
            </a:r>
            <a:r>
              <a:rPr lang="hu-HU" dirty="0" err="1"/>
              <a:t>beállitjuk</a:t>
            </a:r>
            <a:r>
              <a:rPr lang="hu-HU" dirty="0"/>
              <a:t> neki a kattintás eseményét.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2A6554-AF41-4EC0-98FF-B51530CC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8287"/>
            <a:ext cx="10044030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2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72B300-ED72-4AB9-B415-2612E46B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hozzáadása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C94C0-C6A5-4704-A837-497C2034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hozzáadó panel alján lévő Add gombra kattintva </a:t>
            </a:r>
            <a:r>
              <a:rPr lang="hu-HU" dirty="0" err="1"/>
              <a:t>meghivódik</a:t>
            </a:r>
            <a:r>
              <a:rPr lang="hu-HU" dirty="0"/>
              <a:t> a kattintásra létrehozott esemény 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D4F73D6-F28B-4CBB-981E-98D8F71F6A8B}"/>
              </a:ext>
            </a:extLst>
          </p:cNvPr>
          <p:cNvSpPr txBox="1"/>
          <p:nvPr/>
        </p:nvSpPr>
        <p:spPr>
          <a:xfrm>
            <a:off x="7972425" y="3343275"/>
            <a:ext cx="3381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már előre erőforrásként kinyert szövegmezők értékeit küldjük az </a:t>
            </a:r>
            <a:r>
              <a:rPr lang="hu-HU" dirty="0" err="1"/>
              <a:t>ApiService</a:t>
            </a:r>
            <a:r>
              <a:rPr lang="hu-HU" dirty="0"/>
              <a:t> </a:t>
            </a:r>
            <a:r>
              <a:rPr lang="hu-HU" dirty="0" err="1"/>
              <a:t>createClient</a:t>
            </a:r>
            <a:r>
              <a:rPr lang="hu-HU" dirty="0"/>
              <a:t> metódusának ami majd később a GSON konverter </a:t>
            </a:r>
            <a:r>
              <a:rPr lang="hu-HU" dirty="0" err="1"/>
              <a:t>segitségével</a:t>
            </a:r>
            <a:r>
              <a:rPr lang="hu-HU" dirty="0"/>
              <a:t> </a:t>
            </a:r>
            <a:r>
              <a:rPr lang="hu-HU" dirty="0" err="1"/>
              <a:t>konvertálódik</a:t>
            </a:r>
            <a:r>
              <a:rPr lang="hu-HU" dirty="0"/>
              <a:t> az API-</a:t>
            </a:r>
            <a:r>
              <a:rPr lang="hu-HU" dirty="0" err="1"/>
              <a:t>nak</a:t>
            </a:r>
            <a:r>
              <a:rPr lang="hu-HU" dirty="0"/>
              <a:t> megfelelő formátumra. 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1C1DCA9-E417-4DF8-98CC-5846DCFD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7" y="2531245"/>
            <a:ext cx="6904318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32283E-17A7-4886-B1DF-D8CECDE3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szerkesztése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9B1928-5578-4C2B-B6E4-80D5ACC9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920874"/>
            <a:ext cx="5657849" cy="5222875"/>
          </a:xfrm>
        </p:spPr>
        <p:txBody>
          <a:bodyPr>
            <a:normAutofit/>
          </a:bodyPr>
          <a:lstStyle/>
          <a:p>
            <a:r>
              <a:rPr lang="hu-HU" sz="2300" dirty="0"/>
              <a:t>Ez két részből áll, először lekérjük a módosítani kívánt kliens adatait</a:t>
            </a:r>
          </a:p>
          <a:p>
            <a:pPr lvl="1"/>
            <a:r>
              <a:rPr lang="hu-HU" sz="2300" dirty="0"/>
              <a:t>Erre az </a:t>
            </a:r>
            <a:r>
              <a:rPr lang="hu-HU" sz="2300" dirty="0" err="1"/>
              <a:t>ApiService</a:t>
            </a:r>
            <a:r>
              <a:rPr lang="hu-HU" sz="2300" dirty="0"/>
              <a:t> </a:t>
            </a:r>
            <a:r>
              <a:rPr lang="hu-HU" sz="2300" b="1" dirty="0" err="1"/>
              <a:t>getStudentWithID</a:t>
            </a:r>
            <a:r>
              <a:rPr lang="hu-HU" sz="2300" b="1" dirty="0"/>
              <a:t> </a:t>
            </a:r>
            <a:r>
              <a:rPr lang="hu-HU" sz="2300" dirty="0"/>
              <a:t>metódusát hívjuk ami megkapja a kliens ID-át és az alapján küldi a kérést az API-</a:t>
            </a:r>
            <a:r>
              <a:rPr lang="hu-HU" sz="2300" dirty="0" err="1"/>
              <a:t>nak</a:t>
            </a:r>
            <a:r>
              <a:rPr lang="hu-HU" sz="2300" dirty="0"/>
              <a:t> </a:t>
            </a:r>
            <a:endParaRPr lang="hu-HU" sz="2300" b="1" dirty="0"/>
          </a:p>
          <a:p>
            <a:r>
              <a:rPr lang="hu-HU" sz="2300" dirty="0"/>
              <a:t>Ezután a szerkesztőpanel mezői megkapják a kliens adatait, amiket majd szerkeszthetünk, és majd az Edit gombra kattintva fog </a:t>
            </a:r>
            <a:r>
              <a:rPr lang="hu-HU" sz="2300" dirty="0" err="1"/>
              <a:t>elküldődni</a:t>
            </a:r>
            <a:endParaRPr lang="hu-HU" sz="2300" dirty="0"/>
          </a:p>
          <a:p>
            <a:pPr lvl="1"/>
            <a:r>
              <a:rPr lang="hu-HU" sz="2300" dirty="0"/>
              <a:t>Erre az </a:t>
            </a:r>
            <a:r>
              <a:rPr lang="hu-HU" sz="2300" dirty="0" err="1"/>
              <a:t>ApiService</a:t>
            </a:r>
            <a:r>
              <a:rPr lang="hu-HU" sz="2300" dirty="0"/>
              <a:t> </a:t>
            </a:r>
            <a:r>
              <a:rPr lang="hu-HU" sz="2300" b="1" dirty="0" err="1"/>
              <a:t>updateClient</a:t>
            </a:r>
            <a:r>
              <a:rPr lang="hu-HU" sz="2300" b="1" dirty="0"/>
              <a:t> </a:t>
            </a:r>
            <a:r>
              <a:rPr lang="hu-HU" sz="2300" dirty="0"/>
              <a:t>metódusát hívjuk ami az adatokat küldi az API-</a:t>
            </a:r>
            <a:r>
              <a:rPr lang="hu-HU" sz="2300" dirty="0" err="1"/>
              <a:t>nak</a:t>
            </a:r>
            <a:r>
              <a:rPr lang="hu-HU" sz="2300" dirty="0"/>
              <a:t> mint ahogy a hozzáadásnál is történt</a:t>
            </a:r>
            <a:endParaRPr lang="hu-HU" sz="2300" b="1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ADBB76-BB9F-4A5C-BC0C-98B166C5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97" y="1737360"/>
            <a:ext cx="525825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25233-108E-4083-A1EC-7D570708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ApiService</a:t>
            </a:r>
            <a:r>
              <a:rPr lang="hu-HU" dirty="0"/>
              <a:t> és </a:t>
            </a:r>
            <a:r>
              <a:rPr lang="hu-HU" dirty="0" err="1"/>
              <a:t>RetrofitCliens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0AC52-F24A-4095-B1DB-7F49519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</a:t>
            </a:r>
            <a:r>
              <a:rPr lang="hu-HU" dirty="0" err="1"/>
              <a:t>ApiService</a:t>
            </a:r>
            <a:r>
              <a:rPr lang="hu-HU" dirty="0"/>
              <a:t> az az </a:t>
            </a:r>
            <a:r>
              <a:rPr lang="hu-HU" dirty="0" err="1"/>
              <a:t>interface</a:t>
            </a:r>
            <a:r>
              <a:rPr lang="hu-HU" dirty="0"/>
              <a:t> ahol megvalósulnak a hívásokhoz használt metódusok mint például a </a:t>
            </a:r>
            <a:r>
              <a:rPr lang="hu-HU" b="1" dirty="0" err="1"/>
              <a:t>deleteClientWithID</a:t>
            </a:r>
            <a:r>
              <a:rPr lang="hu-HU" dirty="0"/>
              <a:t> vagy a </a:t>
            </a:r>
            <a:r>
              <a:rPr lang="hu-HU" b="1" dirty="0" err="1"/>
              <a:t>createClient</a:t>
            </a:r>
            <a:r>
              <a:rPr lang="hu-HU" b="1" dirty="0"/>
              <a:t> </a:t>
            </a:r>
          </a:p>
          <a:p>
            <a:pPr algn="just"/>
            <a:endParaRPr lang="hu-HU" b="1" dirty="0"/>
          </a:p>
          <a:p>
            <a:pPr algn="just"/>
            <a:endParaRPr lang="hu-HU" b="1" dirty="0"/>
          </a:p>
          <a:p>
            <a:pPr algn="just"/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CB7285-DEFA-47E0-ABF2-DA3601C0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2338"/>
            <a:ext cx="3688400" cy="115072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0EC3F8C-34F7-476C-B8A8-E3871D166A1F}"/>
              </a:ext>
            </a:extLst>
          </p:cNvPr>
          <p:cNvSpPr txBox="1"/>
          <p:nvPr/>
        </p:nvSpPr>
        <p:spPr>
          <a:xfrm>
            <a:off x="4894105" y="2560294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Megadjuk milyen metódusról van szó (esetünkben DELETE) és kérés testét amit majd a modell 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EAC1F9D-DD62-40FA-89C8-1879370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49" y="3793058"/>
            <a:ext cx="4343776" cy="23700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D0D9892A-54E5-430C-8C14-9D3A7E086F0E}"/>
              </a:ext>
            </a:extLst>
          </p:cNvPr>
          <p:cNvSpPr txBox="1"/>
          <p:nvPr/>
        </p:nvSpPr>
        <p:spPr>
          <a:xfrm>
            <a:off x="3192195" y="4589662"/>
            <a:ext cx="3619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1" dirty="0"/>
              <a:t>A </a:t>
            </a:r>
            <a:r>
              <a:rPr lang="hu-HU" b="1" dirty="0" err="1"/>
              <a:t>RetrofitClient</a:t>
            </a:r>
            <a:r>
              <a:rPr lang="hu-HU" dirty="0"/>
              <a:t>-ben hozzuk </a:t>
            </a:r>
          </a:p>
          <a:p>
            <a:pPr marL="0" indent="0" algn="just">
              <a:buNone/>
            </a:pPr>
            <a:r>
              <a:rPr lang="hu-HU" dirty="0"/>
              <a:t>létre a kapcsolatot az API-</a:t>
            </a:r>
            <a:r>
              <a:rPr lang="hu-HU" dirty="0" err="1"/>
              <a:t>val</a:t>
            </a:r>
            <a:r>
              <a:rPr lang="hu-HU" dirty="0"/>
              <a:t>, </a:t>
            </a:r>
          </a:p>
          <a:p>
            <a:pPr marL="0" indent="0" algn="just">
              <a:buNone/>
            </a:pPr>
            <a:r>
              <a:rPr lang="hu-HU" dirty="0"/>
              <a:t>itt történik az adatok konvertálása is 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9265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1099</TotalTime>
  <Words>468</Words>
  <Application>Microsoft Office PowerPoint</Application>
  <PresentationFormat>Szélesvásznú</PresentationFormat>
  <Paragraphs>59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Retrospektív</vt:lpstr>
      <vt:lpstr>Admin control felület</vt:lpstr>
      <vt:lpstr>Rövid leírás:</vt:lpstr>
      <vt:lpstr>MainActivity</vt:lpstr>
      <vt:lpstr>Kilistázás</vt:lpstr>
      <vt:lpstr>Adapter kódrészek</vt:lpstr>
      <vt:lpstr>Kliens törlése</vt:lpstr>
      <vt:lpstr>Kliens hozzáadása</vt:lpstr>
      <vt:lpstr>Kliens szerkesztése </vt:lpstr>
      <vt:lpstr>ApiService és RetrofitCliens</vt:lpstr>
      <vt:lpstr>Cliensek alakja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control felület </dc:title>
  <dc:creator>robert robi</dc:creator>
  <cp:lastModifiedBy>robert robi</cp:lastModifiedBy>
  <cp:revision>10</cp:revision>
  <dcterms:created xsi:type="dcterms:W3CDTF">2022-01-26T17:10:18Z</dcterms:created>
  <dcterms:modified xsi:type="dcterms:W3CDTF">2022-01-27T11:29:21Z</dcterms:modified>
</cp:coreProperties>
</file>