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0BC6-D233-4A66-AFEF-CF620E55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4C263-2277-4724-9045-519F0760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0F41A-5B60-46D3-89BF-74483783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10D68-E20A-4D5C-BE52-7E914A16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DBCF5-F559-4941-B103-CD93992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94A60-37B4-4139-BCBA-7F9A99AF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2E55D-8F77-462C-A7DA-02F78A3B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9AA8C-AF9F-40AA-B7BA-71B87559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B8BA-3F74-4510-9EBC-4FDEE1A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09C98-B04B-42E0-84D0-D58BF05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4948C-DF77-4126-82D7-75CB65B6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C545C-DBC1-4683-96A8-5CA88DBD3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507F-5349-49F0-A097-8AEB8788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FA72-32FC-4F6E-A532-5DE281FB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3CAC0-A6FB-416F-B03A-D5E2C353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0E8D-BF75-4DB9-99C1-80CFA5C4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07AC8-1062-4D41-BEF4-B3144AFF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B64A-DD0B-4541-B22D-78E9B055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1C621-B575-423F-B224-11902BF6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4DD1A-C941-4B99-B059-695387A5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C14C-1914-4C76-833A-33405974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24242-C1B7-4953-ACCC-65171F29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0497-565B-4DB7-903B-074B854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8F9FC-D144-44BD-A82C-EBF6F9B5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BDD6-B327-4D66-9D31-54039A6D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5DD5D-1476-4543-8790-0C901542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6A01E-1B85-4A46-9A5D-675874603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3A870-9327-4104-BB8F-7207A78A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6D5DA-7139-4B08-9F90-46CC5BA3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68BE7-BF78-43A0-9793-B7CD9475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2BF01-5088-4659-A748-64D18C4C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EEF9-9A84-455A-9282-04F598D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8F244-AD6C-4A89-8094-721B060C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A8918-AE51-4C3C-9715-43574642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8DFF0F-AB11-4953-B26D-CB093E92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ABCFF-C304-4500-8B98-01413476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68B27-5B7D-412C-BE88-AAED0E8D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9ECFF-3226-440B-B1AA-DEDBF81B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B6A38-308C-456C-868C-302089C1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2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B135-404B-4D61-96C5-A2653D86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C3542-3B7F-4A81-990F-4352A6AA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2AB42-C42D-4DED-81C3-95E76DE6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0669AB-09FA-4C6E-80AB-74A2644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65122-50DF-4462-BED2-082236EE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329DD-F94A-457B-A730-BD7CC67B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C902F-5468-42D0-91BB-1B55600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7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353F-21B1-428E-93B0-A82E8C9F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A0CAA-E2BD-41CA-912B-C4A4A9FA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A4145-77E7-4848-90F4-D8E28298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9CEE4-A7BB-4284-9B81-465E32A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B2BF9-269A-45EC-AF2B-AF6DD8F7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1CA06-A579-4DE8-A29F-67C81938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6BD7-4A06-41D4-9515-27E16D09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E8AD5-6EDB-4CF1-8397-059F828DC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19B0D-7A4A-4112-8DE9-FBE6432D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5EE2B-C982-4FBB-A5E0-EBFCDFC9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2CAE9-D97D-4B29-897F-2005897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4B21F-1693-48CD-968B-ED513B16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6CA05-E2BB-4AA5-8BC5-A5EB9824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97779-AB11-4C68-9773-8F059B31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FCC1D-3C68-4C2C-A082-D74E18FF9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AEF0-D975-460A-8588-55827B932D04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15FB-E1E8-4548-A58B-A4CB76E8D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6DB18-D80A-4989-8EFB-89D18B64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F94F-6D25-4376-A048-FD6E96DB8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AFFFDA-7365-4C98-82E9-0ADC5E29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231055-BF58-49AA-AFD1-27CD9F4D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1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CD3AF4-6BBF-4015-A06E-B150E759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A97003-B59D-4330-838D-E0FDE4A0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ACDDEA-FECF-4F2A-895F-0DA6F7BA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5D03E3-0E3D-4B9C-AC84-4843262C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DE8D18-21FA-4C84-A149-5B090BCF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57C00D5-14FD-4DC5-850A-4AE3064EB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C79C9C-2CDE-446F-8958-2718A87E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6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18F1A1-CEB8-4182-9537-6BC88984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1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0AD63D-7605-42AE-B97C-EF0D818C5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10886D-8075-46F4-BCA4-5F77F41A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9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2C2A02-1AC8-4F8A-BFA4-0907D2F3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1271587"/>
            <a:ext cx="4314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Giseok</dc:creator>
  <cp:lastModifiedBy>Kwon Giseok</cp:lastModifiedBy>
  <cp:revision>5</cp:revision>
  <dcterms:created xsi:type="dcterms:W3CDTF">2019-07-07T11:11:07Z</dcterms:created>
  <dcterms:modified xsi:type="dcterms:W3CDTF">2019-07-12T17:27:55Z</dcterms:modified>
</cp:coreProperties>
</file>