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5"/>
    <p:sldMasterId id="2147483678" r:id="rId6"/>
    <p:sldMasterId id="214748367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9F4B6F-EBFB-4788-808E-7D83D2DF218E}">
  <a:tblStyle styleId="{169F4B6F-EBFB-4788-808E-7D83D2DF21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3"/>
          </a:solidFill>
        </a:fill>
      </a:tcStyle>
    </a:wholeTbl>
    <a:band1H>
      <a:tcTxStyle/>
      <a:tcStyle>
        <a:fill>
          <a:solidFill>
            <a:srgbClr val="CCE3E6"/>
          </a:solidFill>
        </a:fill>
      </a:tcStyle>
    </a:band1H>
    <a:band2H>
      <a:tcTxStyle/>
    </a:band2H>
    <a:band1V>
      <a:tcTxStyle/>
      <a:tcStyle>
        <a:fill>
          <a:solidFill>
            <a:srgbClr val="CCE3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schemas.openxmlformats.org/officeDocument/2006/relationships/font" Target="fonts/LibreBaskervill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90b38c78_2_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590b38c78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590b38c78_2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4590b38c78_2_2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590b38c78_2_2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90b38c78_2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590b38c78_2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90b38c78_2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4590b38c78_2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590b38c78_2_2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590b38c78_2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590b38c78_2_2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4590b38c78_2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90b38c78_2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590b38c78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90b38c78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590b38c78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90b38c78_2_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590b38c78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90b38c78_2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590b38c78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90b38c78_2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590b38c78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90b38c78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4590b38c78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590b38c78_2_1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590b38c78_2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4590b38c78_2_1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4590b38c78_2_1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590b38c78_2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4590b38c78_2_2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4590b38c78_2_2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6" name="Google Shape;6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9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9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87" name="Google Shape;87;p20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genda Layout">
  <p:cSld name="1_Agenda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90" name="Google Shape;9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8" name="Google Shape;9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05" name="Google Shape;10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4106426" y="1275600"/>
            <a:ext cx="3564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b="1" lang="th" sz="4400">
                <a:latin typeface="Arial"/>
                <a:ea typeface="Arial"/>
                <a:cs typeface="Arial"/>
                <a:sym typeface="Arial"/>
              </a:rPr>
              <a:t>Agricultural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b="1" lang="th" sz="4400">
                <a:latin typeface="Arial"/>
                <a:ea typeface="Arial"/>
                <a:cs typeface="Arial"/>
                <a:sym typeface="Arial"/>
              </a:rPr>
              <a:t>Services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 txBox="1"/>
          <p:nvPr>
            <p:ph idx="2" type="body"/>
          </p:nvPr>
        </p:nvSpPr>
        <p:spPr>
          <a:xfrm>
            <a:off x="3624050" y="3723875"/>
            <a:ext cx="5454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th" sz="1800">
                <a:latin typeface="Libre Baskerville"/>
                <a:ea typeface="Libre Baskerville"/>
                <a:cs typeface="Libre Baskerville"/>
                <a:sym typeface="Libre Baskerville"/>
              </a:rPr>
              <a:t>Sasitaporn  Wongphab	       593040680-3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th" sz="1800">
                <a:latin typeface="Libre Baskerville"/>
                <a:ea typeface="Libre Baskerville"/>
                <a:cs typeface="Libre Baskerville"/>
                <a:sym typeface="Libre Baskerville"/>
              </a:rPr>
              <a:t>Gidsadaporn Karob		593040654-4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th" sz="1800">
                <a:latin typeface="Libre Baskerville"/>
                <a:ea typeface="Libre Baskerville"/>
                <a:cs typeface="Libre Baskerville"/>
                <a:sym typeface="Libre Baskerville"/>
              </a:rPr>
              <a:t>Group 14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/>
          <p:nvPr/>
        </p:nvSpPr>
        <p:spPr>
          <a:xfrm>
            <a:off x="107504" y="88022"/>
            <a:ext cx="8892000" cy="493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2"/>
          <p:cNvSpPr/>
          <p:nvPr/>
        </p:nvSpPr>
        <p:spPr>
          <a:xfrm>
            <a:off x="2368240" y="2980882"/>
            <a:ext cx="4695552" cy="1535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42"/>
          <p:cNvGrpSpPr/>
          <p:nvPr/>
        </p:nvGrpSpPr>
        <p:grpSpPr>
          <a:xfrm>
            <a:off x="3280658" y="3701649"/>
            <a:ext cx="2906721" cy="958333"/>
            <a:chOff x="-3345309" y="2667945"/>
            <a:chExt cx="1676955" cy="752975"/>
          </a:xfrm>
        </p:grpSpPr>
        <p:grpSp>
          <p:nvGrpSpPr>
            <p:cNvPr id="300" name="Google Shape;300;p42"/>
            <p:cNvGrpSpPr/>
            <p:nvPr/>
          </p:nvGrpSpPr>
          <p:grpSpPr>
            <a:xfrm>
              <a:off x="-3345309" y="2667945"/>
              <a:ext cx="1676955" cy="380201"/>
              <a:chOff x="339461" y="2645531"/>
              <a:chExt cx="1604046" cy="380201"/>
            </a:xfrm>
          </p:grpSpPr>
          <p:sp>
            <p:nvSpPr>
              <p:cNvPr id="301" name="Google Shape;301;p42"/>
              <p:cNvSpPr txBox="1"/>
              <p:nvPr/>
            </p:nvSpPr>
            <p:spPr>
              <a:xfrm>
                <a:off x="359330" y="264553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2"/>
              <p:cNvSpPr txBox="1"/>
              <p:nvPr/>
            </p:nvSpPr>
            <p:spPr>
              <a:xfrm>
                <a:off x="339461" y="2776152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Arial"/>
                  <a:buNone/>
                </a:pPr>
                <a:r>
                  <a:rPr b="1" lang="th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MAP</a:t>
                </a:r>
                <a:endParaRPr/>
              </a:p>
            </p:txBody>
          </p:sp>
        </p:grpSp>
        <p:sp>
          <p:nvSpPr>
            <p:cNvPr id="303" name="Google Shape;303;p42"/>
            <p:cNvSpPr txBox="1"/>
            <p:nvPr/>
          </p:nvSpPr>
          <p:spPr>
            <a:xfrm>
              <a:off x="-3324538" y="3203278"/>
              <a:ext cx="1656183" cy="21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0" y="33950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th"/>
              <a:t>Prototype</a:t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2843808" y="1208668"/>
            <a:ext cx="3744416" cy="2382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</a:rPr>
              <a:t>10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scontent.fbkk14-1.fna.fbcdn.net/v/t1.15752-9/45111591_354754068416183_8358855060733558784_n.png?_nc_cat=102&amp;_nc_ht=scontent.fbkk14-1.fna&amp;oh=ec943b42f64b595d85332ce4ea8558df&amp;oe=5C430DD6" id="307" name="Google Shape;30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280" y="1148047"/>
            <a:ext cx="4716000" cy="264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0" y="771550"/>
            <a:ext cx="9144000" cy="3430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207612" y="1829973"/>
            <a:ext cx="8800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</a:rPr>
              <a:t>11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36000" y="791300"/>
            <a:ext cx="9144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207612" y="1829973"/>
            <a:ext cx="88007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</a:t>
            </a:r>
            <a:r>
              <a:rPr b="1" lang="th" sz="3600">
                <a:solidFill>
                  <a:schemeClr val="lt1"/>
                </a:solidFill>
              </a:rPr>
              <a:t>e</a:t>
            </a:r>
            <a:r>
              <a:rPr b="1" lang="th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 &amp; Timeline &amp; Future Work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</a:rPr>
              <a:t>12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/>
        </p:nvSpPr>
        <p:spPr>
          <a:xfrm>
            <a:off x="1145844" y="2001724"/>
            <a:ext cx="41089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the information related to web application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5"/>
          <p:cNvSpPr/>
          <p:nvPr/>
        </p:nvSpPr>
        <p:spPr>
          <a:xfrm>
            <a:off x="974096" y="1909754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5"/>
          <p:cNvSpPr/>
          <p:nvPr/>
        </p:nvSpPr>
        <p:spPr>
          <a:xfrm>
            <a:off x="974096" y="3933939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5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</a:rPr>
              <a:t>13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5"/>
          <p:cNvGraphicFramePr/>
          <p:nvPr/>
        </p:nvGraphicFramePr>
        <p:xfrm>
          <a:off x="251520" y="39591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{169F4B6F-EBFB-4788-808E-7D83D2DF218E}</a:tableStyleId>
              </a:tblPr>
              <a:tblGrid>
                <a:gridCol w="4071025"/>
                <a:gridCol w="913425"/>
                <a:gridCol w="914375"/>
                <a:gridCol w="913425"/>
                <a:gridCol w="914375"/>
                <a:gridCol w="914375"/>
              </a:tblGrid>
              <a:tr h="8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Operating procedures</a:t>
                      </a:r>
                      <a:endParaRPr/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3-16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Sep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17-30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Sep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1-31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</a:t>
                      </a:r>
                      <a:endParaRPr/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1-11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endParaRPr/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12-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Nov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</a:tr>
              <a:tr h="55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1.</a:t>
                      </a:r>
                      <a:r>
                        <a:rPr b="1" i="0" lang="th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Layout design and plan the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th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implementation</a:t>
                      </a:r>
                      <a:endParaRPr b="0" sz="1600" u="none" cap="none" strike="noStrike"/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</a:tr>
              <a:tr h="64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2.</a:t>
                      </a:r>
                      <a:r>
                        <a:rPr b="1" i="0" lang="th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Learn the information related to web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th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application</a:t>
                      </a:r>
                      <a:endParaRPr/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3.</a:t>
                      </a:r>
                      <a:r>
                        <a:rPr b="1" i="0" lang="th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Develop web application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/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rgbClr val="F9DA9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rgbClr val="F9DA9D"/>
                    </a:solidFill>
                  </a:tcPr>
                </a:tc>
              </a:tr>
              <a:tr h="80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4.</a:t>
                      </a:r>
                      <a:r>
                        <a:rPr b="1" i="0" lang="th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Test and fix web application</a:t>
                      </a:r>
                      <a:endParaRPr b="0" sz="1600" u="none" cap="none" strike="noStrike"/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rgbClr val="F9DA9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rgbClr val="F9DA9D"/>
                    </a:solidFill>
                  </a:tcPr>
                </a:tc>
              </a:tr>
              <a:tr h="80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 u="none" cap="none" strike="noStrike"/>
                        <a:t>5.</a:t>
                      </a:r>
                      <a:r>
                        <a:rPr b="1" i="0" lang="th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Analyze conclude and present</a:t>
                      </a:r>
                      <a:endParaRPr b="0"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th" sz="1600" u="none" cap="none" strike="noStrike"/>
                      </a:b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rgbClr val="F9DA9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175" marB="35175" marR="35175" marL="35175">
                    <a:solidFill>
                      <a:srgbClr val="F9DA9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</a:pPr>
            <a:r>
              <a:rPr b="1" lang="th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th"/>
              <a:t>Motivation</a:t>
            </a:r>
            <a:endParaRPr b="1"/>
          </a:p>
        </p:txBody>
      </p:sp>
      <p:sp>
        <p:nvSpPr>
          <p:cNvPr id="158" name="Google Shape;158;p34"/>
          <p:cNvSpPr txBox="1"/>
          <p:nvPr/>
        </p:nvSpPr>
        <p:spPr>
          <a:xfrm>
            <a:off x="1475656" y="1203598"/>
            <a:ext cx="626469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rush hour, busy schedule problems. Do not know the contractor's schedule. Difficult to coordinate. And the contractor has a schedule that is unclear, may cause a schedule of collisions. Calculate the area and calculate the wage, which may not be calculated correctly. No customer records.</a:t>
            </a:r>
            <a:endParaRPr/>
          </a:p>
        </p:txBody>
      </p:sp>
      <p:sp>
        <p:nvSpPr>
          <p:cNvPr id="159" name="Google Shape;159;p34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 rot="10800000">
            <a:off x="7499009" y="1578154"/>
            <a:ext cx="745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0" y="19548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th"/>
              <a:t>Related Work</a:t>
            </a:r>
            <a:endParaRPr b="1"/>
          </a:p>
        </p:txBody>
      </p:sp>
      <p:sp>
        <p:nvSpPr>
          <p:cNvPr id="167" name="Google Shape;167;p35"/>
          <p:cNvSpPr txBox="1"/>
          <p:nvPr/>
        </p:nvSpPr>
        <p:spPr>
          <a:xfrm>
            <a:off x="4000963" y="2543454"/>
            <a:ext cx="922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KSL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7283908" y="2543454"/>
            <a:ext cx="13288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24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1799912" y="2738286"/>
            <a:ext cx="198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5"/>
          <p:cNvSpPr/>
          <p:nvPr/>
        </p:nvSpPr>
        <p:spPr>
          <a:xfrm>
            <a:off x="5112280" y="2738286"/>
            <a:ext cx="198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720465" y="2529356"/>
            <a:ext cx="922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FB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986" y="2920642"/>
            <a:ext cx="3348486" cy="188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5328" y="2920642"/>
            <a:ext cx="3479160" cy="186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3025" y="895032"/>
            <a:ext cx="3081268" cy="1732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0" y="19548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r>
              <a:rPr b="1" lang="th" sz="3200"/>
              <a:t>Software Architecture &amp; Methodology</a:t>
            </a:r>
            <a:endParaRPr b="1" sz="3200"/>
          </a:p>
        </p:txBody>
      </p:sp>
      <p:sp>
        <p:nvSpPr>
          <p:cNvPr id="181" name="Google Shape;181;p36"/>
          <p:cNvSpPr/>
          <p:nvPr/>
        </p:nvSpPr>
        <p:spPr>
          <a:xfrm rot="-5400000">
            <a:off x="5607057" y="1428593"/>
            <a:ext cx="354753" cy="384007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6"/>
          <p:cNvSpPr/>
          <p:nvPr/>
        </p:nvSpPr>
        <p:spPr>
          <a:xfrm rot="2700000">
            <a:off x="5729712" y="3972543"/>
            <a:ext cx="109444" cy="438775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6"/>
          <p:cNvSpPr/>
          <p:nvPr/>
        </p:nvSpPr>
        <p:spPr>
          <a:xfrm flipH="1">
            <a:off x="2533991" y="2326690"/>
            <a:ext cx="322655" cy="302034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6"/>
          <p:cNvSpPr/>
          <p:nvPr/>
        </p:nvSpPr>
        <p:spPr>
          <a:xfrm flipH="1" rot="-2700000">
            <a:off x="2573095" y="3115694"/>
            <a:ext cx="244448" cy="438249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6"/>
          <p:cNvSpPr/>
          <p:nvPr/>
        </p:nvSpPr>
        <p:spPr>
          <a:xfrm flipH="1" rot="5400000">
            <a:off x="3021999" y="1428593"/>
            <a:ext cx="354753" cy="384007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6"/>
          <p:cNvSpPr/>
          <p:nvPr/>
        </p:nvSpPr>
        <p:spPr>
          <a:xfrm flipH="1" rot="-2700000">
            <a:off x="3144653" y="3972543"/>
            <a:ext cx="109444" cy="438775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822576"/>
            <a:ext cx="6048674" cy="361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/>
          <p:nvPr/>
        </p:nvSpPr>
        <p:spPr>
          <a:xfrm>
            <a:off x="0" y="771550"/>
            <a:ext cx="9144000" cy="3430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207612" y="1829973"/>
            <a:ext cx="88007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function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0" y="33950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th"/>
              <a:t>API</a:t>
            </a:r>
            <a:endParaRPr b="1"/>
          </a:p>
        </p:txBody>
      </p:sp>
      <p:sp>
        <p:nvSpPr>
          <p:cNvPr id="201" name="Google Shape;201;p38"/>
          <p:cNvSpPr/>
          <p:nvPr/>
        </p:nvSpPr>
        <p:spPr>
          <a:xfrm>
            <a:off x="0" y="1301262"/>
            <a:ext cx="9144000" cy="3430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8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1475656" y="1779662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map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1475656" y="2787774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PTTInfo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1475656" y="3795886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TMDAPI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8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8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6012160" y="1779662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 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6012160" y="2787774"/>
            <a:ext cx="26642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Facebook for developers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8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107504" y="88022"/>
            <a:ext cx="8892000" cy="493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/>
          <p:nvPr/>
        </p:nvSpPr>
        <p:spPr>
          <a:xfrm>
            <a:off x="4859616" y="3136356"/>
            <a:ext cx="3744416" cy="1224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39"/>
          <p:cNvGrpSpPr/>
          <p:nvPr/>
        </p:nvGrpSpPr>
        <p:grpSpPr>
          <a:xfrm>
            <a:off x="5296466" y="3701649"/>
            <a:ext cx="2906721" cy="958333"/>
            <a:chOff x="-3345309" y="2667945"/>
            <a:chExt cx="1676955" cy="752975"/>
          </a:xfrm>
        </p:grpSpPr>
        <p:grpSp>
          <p:nvGrpSpPr>
            <p:cNvPr id="227" name="Google Shape;227;p39"/>
            <p:cNvGrpSpPr/>
            <p:nvPr/>
          </p:nvGrpSpPr>
          <p:grpSpPr>
            <a:xfrm>
              <a:off x="-3345309" y="2667945"/>
              <a:ext cx="1676955" cy="287945"/>
              <a:chOff x="339461" y="2645531"/>
              <a:chExt cx="1604046" cy="287945"/>
            </a:xfrm>
          </p:grpSpPr>
          <p:sp>
            <p:nvSpPr>
              <p:cNvPr id="228" name="Google Shape;228;p39"/>
              <p:cNvSpPr txBox="1"/>
              <p:nvPr/>
            </p:nvSpPr>
            <p:spPr>
              <a:xfrm>
                <a:off x="359330" y="264553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9"/>
              <p:cNvSpPr txBox="1"/>
              <p:nvPr/>
            </p:nvSpPr>
            <p:spPr>
              <a:xfrm>
                <a:off x="339461" y="2683896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Arial"/>
                  <a:buNone/>
                </a:pPr>
                <a:r>
                  <a:rPr b="1" lang="th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Home</a:t>
                </a:r>
                <a:endParaRPr/>
              </a:p>
            </p:txBody>
          </p:sp>
        </p:grpSp>
        <p:sp>
          <p:nvSpPr>
            <p:cNvPr id="230" name="Google Shape;230;p39"/>
            <p:cNvSpPr txBox="1"/>
            <p:nvPr/>
          </p:nvSpPr>
          <p:spPr>
            <a:xfrm>
              <a:off x="-3324538" y="3203278"/>
              <a:ext cx="1656183" cy="21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39"/>
          <p:cNvSpPr/>
          <p:nvPr/>
        </p:nvSpPr>
        <p:spPr>
          <a:xfrm>
            <a:off x="539552" y="3130130"/>
            <a:ext cx="3744416" cy="1224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0" y="33950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th"/>
              <a:t>Prototype</a:t>
            </a:r>
            <a:endParaRPr/>
          </a:p>
        </p:txBody>
      </p:sp>
      <p:grpSp>
        <p:nvGrpSpPr>
          <p:cNvPr id="233" name="Google Shape;233;p39"/>
          <p:cNvGrpSpPr/>
          <p:nvPr/>
        </p:nvGrpSpPr>
        <p:grpSpPr>
          <a:xfrm>
            <a:off x="976402" y="3695423"/>
            <a:ext cx="2906721" cy="958333"/>
            <a:chOff x="-3345309" y="2667945"/>
            <a:chExt cx="1676955" cy="752975"/>
          </a:xfrm>
        </p:grpSpPr>
        <p:grpSp>
          <p:nvGrpSpPr>
            <p:cNvPr id="234" name="Google Shape;234;p39"/>
            <p:cNvGrpSpPr/>
            <p:nvPr/>
          </p:nvGrpSpPr>
          <p:grpSpPr>
            <a:xfrm>
              <a:off x="-3345309" y="2667945"/>
              <a:ext cx="1676955" cy="287945"/>
              <a:chOff x="339461" y="2645531"/>
              <a:chExt cx="1604046" cy="287945"/>
            </a:xfrm>
          </p:grpSpPr>
          <p:sp>
            <p:nvSpPr>
              <p:cNvPr id="235" name="Google Shape;235;p39"/>
              <p:cNvSpPr txBox="1"/>
              <p:nvPr/>
            </p:nvSpPr>
            <p:spPr>
              <a:xfrm>
                <a:off x="359330" y="264553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9"/>
              <p:cNvSpPr txBox="1"/>
              <p:nvPr/>
            </p:nvSpPr>
            <p:spPr>
              <a:xfrm>
                <a:off x="339461" y="2683896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Arial"/>
                  <a:buNone/>
                </a:pPr>
                <a:r>
                  <a:rPr b="1" lang="th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Login</a:t>
                </a:r>
                <a:endParaRPr/>
              </a:p>
            </p:txBody>
          </p:sp>
        </p:grpSp>
        <p:sp>
          <p:nvSpPr>
            <p:cNvPr id="237" name="Google Shape;237;p39"/>
            <p:cNvSpPr txBox="1"/>
            <p:nvPr/>
          </p:nvSpPr>
          <p:spPr>
            <a:xfrm>
              <a:off x="-3324538" y="3203278"/>
              <a:ext cx="1656183" cy="21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39"/>
          <p:cNvSpPr txBox="1"/>
          <p:nvPr/>
        </p:nvSpPr>
        <p:spPr>
          <a:xfrm>
            <a:off x="539552" y="1220801"/>
            <a:ext cx="3744416" cy="2382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4859616" y="1208668"/>
            <a:ext cx="3744416" cy="2382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scontent.fbkk14-1.fna.fbcdn.net/v/t1.15752-9/45244303_2317690444968414_1965099803100577792_n.png?_nc_cat=109&amp;_nc_ht=scontent.fbkk14-1.fna&amp;oh=1faeecfc63db5f6707149036f5579e82&amp;oe=5C4D3ACE" id="241" name="Google Shape;2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68" y="1347614"/>
            <a:ext cx="3744000" cy="2110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content.fbkk14-1.fna.fbcdn.net/v/t1.15752-9/45170163_316890558894242_2626018506004496384_n.png?_nc_cat=101&amp;_nc_ht=scontent.fbkk14-1.fna&amp;oh=6923ae83bb40466e0d1e718fc7a458a8&amp;oe=5C43180F" id="242" name="Google Shape;2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1347613"/>
            <a:ext cx="3708000" cy="208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/>
          <p:nvPr/>
        </p:nvSpPr>
        <p:spPr>
          <a:xfrm>
            <a:off x="107504" y="88022"/>
            <a:ext cx="8892000" cy="493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4859616" y="3136356"/>
            <a:ext cx="3744416" cy="1224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40"/>
          <p:cNvGrpSpPr/>
          <p:nvPr/>
        </p:nvGrpSpPr>
        <p:grpSpPr>
          <a:xfrm>
            <a:off x="5296466" y="3701649"/>
            <a:ext cx="2906721" cy="958333"/>
            <a:chOff x="-3345309" y="2667945"/>
            <a:chExt cx="1676955" cy="752975"/>
          </a:xfrm>
        </p:grpSpPr>
        <p:grpSp>
          <p:nvGrpSpPr>
            <p:cNvPr id="251" name="Google Shape;251;p40"/>
            <p:cNvGrpSpPr/>
            <p:nvPr/>
          </p:nvGrpSpPr>
          <p:grpSpPr>
            <a:xfrm>
              <a:off x="-3345309" y="2667945"/>
              <a:ext cx="1676955" cy="287945"/>
              <a:chOff x="339461" y="2645531"/>
              <a:chExt cx="1604046" cy="287945"/>
            </a:xfrm>
          </p:grpSpPr>
          <p:sp>
            <p:nvSpPr>
              <p:cNvPr id="252" name="Google Shape;252;p40"/>
              <p:cNvSpPr txBox="1"/>
              <p:nvPr/>
            </p:nvSpPr>
            <p:spPr>
              <a:xfrm>
                <a:off x="359330" y="264553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0"/>
              <p:cNvSpPr txBox="1"/>
              <p:nvPr/>
            </p:nvSpPr>
            <p:spPr>
              <a:xfrm>
                <a:off x="339461" y="2683896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Arial"/>
                  <a:buNone/>
                </a:pPr>
                <a:r>
                  <a:rPr b="1" lang="th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 data</a:t>
                </a:r>
                <a:endParaRPr/>
              </a:p>
            </p:txBody>
          </p:sp>
        </p:grpSp>
        <p:sp>
          <p:nvSpPr>
            <p:cNvPr id="254" name="Google Shape;254;p40"/>
            <p:cNvSpPr txBox="1"/>
            <p:nvPr/>
          </p:nvSpPr>
          <p:spPr>
            <a:xfrm>
              <a:off x="-3324538" y="3203278"/>
              <a:ext cx="1656183" cy="21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40"/>
          <p:cNvSpPr/>
          <p:nvPr/>
        </p:nvSpPr>
        <p:spPr>
          <a:xfrm>
            <a:off x="539552" y="3130130"/>
            <a:ext cx="3744416" cy="1224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0" y="33950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th"/>
              <a:t>Prototype</a:t>
            </a:r>
            <a:endParaRPr/>
          </a:p>
        </p:txBody>
      </p:sp>
      <p:grpSp>
        <p:nvGrpSpPr>
          <p:cNvPr id="257" name="Google Shape;257;p40"/>
          <p:cNvGrpSpPr/>
          <p:nvPr/>
        </p:nvGrpSpPr>
        <p:grpSpPr>
          <a:xfrm>
            <a:off x="976402" y="3695423"/>
            <a:ext cx="2906721" cy="958333"/>
            <a:chOff x="-3345309" y="2667945"/>
            <a:chExt cx="1676955" cy="752975"/>
          </a:xfrm>
        </p:grpSpPr>
        <p:grpSp>
          <p:nvGrpSpPr>
            <p:cNvPr id="258" name="Google Shape;258;p40"/>
            <p:cNvGrpSpPr/>
            <p:nvPr/>
          </p:nvGrpSpPr>
          <p:grpSpPr>
            <a:xfrm>
              <a:off x="-3345309" y="2667945"/>
              <a:ext cx="1676955" cy="287945"/>
              <a:chOff x="339461" y="2645531"/>
              <a:chExt cx="1604046" cy="287945"/>
            </a:xfrm>
          </p:grpSpPr>
          <p:sp>
            <p:nvSpPr>
              <p:cNvPr id="259" name="Google Shape;259;p40"/>
              <p:cNvSpPr txBox="1"/>
              <p:nvPr/>
            </p:nvSpPr>
            <p:spPr>
              <a:xfrm>
                <a:off x="359330" y="264553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0"/>
              <p:cNvSpPr txBox="1"/>
              <p:nvPr/>
            </p:nvSpPr>
            <p:spPr>
              <a:xfrm>
                <a:off x="339461" y="2683896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Google Shape;261;p40"/>
            <p:cNvSpPr txBox="1"/>
            <p:nvPr/>
          </p:nvSpPr>
          <p:spPr>
            <a:xfrm>
              <a:off x="-3324538" y="3203278"/>
              <a:ext cx="1656183" cy="21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40"/>
          <p:cNvSpPr txBox="1"/>
          <p:nvPr/>
        </p:nvSpPr>
        <p:spPr>
          <a:xfrm>
            <a:off x="539552" y="1220801"/>
            <a:ext cx="3744416" cy="2382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4859616" y="1208668"/>
            <a:ext cx="3744416" cy="2382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936640" y="3690977"/>
            <a:ext cx="2870716" cy="31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th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  <a:endParaRPr/>
          </a:p>
        </p:txBody>
      </p:sp>
      <p:pic>
        <p:nvPicPr>
          <p:cNvPr descr="https://scontent.fbkk14-1.fna.fbcdn.net/v/t1.15752-9/45183088_286947778613625_3643804332136071168_n.png?_nc_cat=100&amp;_nc_ht=scontent.fbkk14-1.fna&amp;oh=d3f5e512eb70915a5f911d9e36f8a9c0&amp;oe=5C878EC3" id="266" name="Google Shape;2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968" y="1357274"/>
            <a:ext cx="3708000" cy="21051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content.fbkk14-1.fna.fbcdn.net/v/t1.15752-9/45163671_319417522175643_8448954313438396416_n.png?_nc_cat=100&amp;_nc_ht=scontent.fbkk14-1.fna&amp;oh=8b01ff6b8138c463cf1c0ae08ff6c24a&amp;oe=5C873ED9" id="267" name="Google Shape;26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8028" y="1330985"/>
            <a:ext cx="3746004" cy="215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/>
          <p:nvPr/>
        </p:nvSpPr>
        <p:spPr>
          <a:xfrm>
            <a:off x="107504" y="88022"/>
            <a:ext cx="8892000" cy="493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4859616" y="3136356"/>
            <a:ext cx="3744416" cy="1224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41"/>
          <p:cNvGrpSpPr/>
          <p:nvPr/>
        </p:nvGrpSpPr>
        <p:grpSpPr>
          <a:xfrm>
            <a:off x="5296466" y="3701649"/>
            <a:ext cx="2906721" cy="958333"/>
            <a:chOff x="-3345309" y="2667945"/>
            <a:chExt cx="1676955" cy="752975"/>
          </a:xfrm>
        </p:grpSpPr>
        <p:grpSp>
          <p:nvGrpSpPr>
            <p:cNvPr id="276" name="Google Shape;276;p41"/>
            <p:cNvGrpSpPr/>
            <p:nvPr/>
          </p:nvGrpSpPr>
          <p:grpSpPr>
            <a:xfrm>
              <a:off x="-3345309" y="2667945"/>
              <a:ext cx="1676955" cy="287945"/>
              <a:chOff x="339461" y="2645531"/>
              <a:chExt cx="1604046" cy="287945"/>
            </a:xfrm>
          </p:grpSpPr>
          <p:sp>
            <p:nvSpPr>
              <p:cNvPr id="277" name="Google Shape;277;p41"/>
              <p:cNvSpPr txBox="1"/>
              <p:nvPr/>
            </p:nvSpPr>
            <p:spPr>
              <a:xfrm>
                <a:off x="359330" y="264553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1"/>
              <p:cNvSpPr txBox="1"/>
              <p:nvPr/>
            </p:nvSpPr>
            <p:spPr>
              <a:xfrm>
                <a:off x="339461" y="2683896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Arial"/>
                  <a:buNone/>
                </a:pPr>
                <a:r>
                  <a:rPr b="1" lang="th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Add data</a:t>
                </a:r>
                <a:endParaRPr/>
              </a:p>
            </p:txBody>
          </p:sp>
        </p:grpSp>
        <p:sp>
          <p:nvSpPr>
            <p:cNvPr id="279" name="Google Shape;279;p41"/>
            <p:cNvSpPr txBox="1"/>
            <p:nvPr/>
          </p:nvSpPr>
          <p:spPr>
            <a:xfrm>
              <a:off x="-3324538" y="3203278"/>
              <a:ext cx="1656183" cy="21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41"/>
          <p:cNvSpPr/>
          <p:nvPr/>
        </p:nvSpPr>
        <p:spPr>
          <a:xfrm>
            <a:off x="539552" y="3130130"/>
            <a:ext cx="3744416" cy="1224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0" y="33950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th"/>
              <a:t>Prototype</a:t>
            </a:r>
            <a:endParaRPr/>
          </a:p>
        </p:txBody>
      </p:sp>
      <p:grpSp>
        <p:nvGrpSpPr>
          <p:cNvPr id="282" name="Google Shape;282;p41"/>
          <p:cNvGrpSpPr/>
          <p:nvPr/>
        </p:nvGrpSpPr>
        <p:grpSpPr>
          <a:xfrm>
            <a:off x="976402" y="3695423"/>
            <a:ext cx="2906721" cy="958333"/>
            <a:chOff x="-3345309" y="2667945"/>
            <a:chExt cx="1676955" cy="752975"/>
          </a:xfrm>
        </p:grpSpPr>
        <p:grpSp>
          <p:nvGrpSpPr>
            <p:cNvPr id="283" name="Google Shape;283;p41"/>
            <p:cNvGrpSpPr/>
            <p:nvPr/>
          </p:nvGrpSpPr>
          <p:grpSpPr>
            <a:xfrm>
              <a:off x="-3345309" y="2667945"/>
              <a:ext cx="1676955" cy="287945"/>
              <a:chOff x="339461" y="2645531"/>
              <a:chExt cx="1604046" cy="287945"/>
            </a:xfrm>
          </p:grpSpPr>
          <p:sp>
            <p:nvSpPr>
              <p:cNvPr id="284" name="Google Shape;284;p41"/>
              <p:cNvSpPr txBox="1"/>
              <p:nvPr/>
            </p:nvSpPr>
            <p:spPr>
              <a:xfrm>
                <a:off x="359330" y="264553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1"/>
              <p:cNvSpPr txBox="1"/>
              <p:nvPr/>
            </p:nvSpPr>
            <p:spPr>
              <a:xfrm>
                <a:off x="339461" y="2683896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Arial"/>
                  <a:buNone/>
                </a:pPr>
                <a:r>
                  <a:rPr b="1" lang="th" sz="20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Tool</a:t>
                </a:r>
                <a:endParaRPr/>
              </a:p>
            </p:txBody>
          </p:sp>
        </p:grpSp>
        <p:sp>
          <p:nvSpPr>
            <p:cNvPr id="286" name="Google Shape;286;p41"/>
            <p:cNvSpPr txBox="1"/>
            <p:nvPr/>
          </p:nvSpPr>
          <p:spPr>
            <a:xfrm>
              <a:off x="-3324538" y="3203278"/>
              <a:ext cx="1656183" cy="21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41"/>
          <p:cNvSpPr txBox="1"/>
          <p:nvPr/>
        </p:nvSpPr>
        <p:spPr>
          <a:xfrm>
            <a:off x="539552" y="1220801"/>
            <a:ext cx="3744416" cy="2382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 txBox="1"/>
          <p:nvPr/>
        </p:nvSpPr>
        <p:spPr>
          <a:xfrm>
            <a:off x="4859616" y="1208668"/>
            <a:ext cx="3744416" cy="2382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"/>
          <p:cNvSpPr/>
          <p:nvPr/>
        </p:nvSpPr>
        <p:spPr>
          <a:xfrm>
            <a:off x="8280920" y="4824536"/>
            <a:ext cx="899592" cy="33950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077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scontent.fbkk14-1.fna.fbcdn.net/v/t1.15752-9/45158354_185605719027012_1140647149499842560_n.png?_nc_cat=103&amp;_nc_ht=scontent.fbkk14-1.fna&amp;oh=a9a13386923dc0ec6ff874a9dd31deb5&amp;oe=5C7B9A27"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415" y="1347614"/>
            <a:ext cx="3708000" cy="2089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content.fbkk14-1.fna.fbcdn.net/v/t1.15752-9/45308958_2132136297115587_8090502763890343936_n.png?_nc_cat=108&amp;_nc_ht=scontent.fbkk14-1.fna&amp;oh=aac1b161777dc4976a56461c0d3b45eb&amp;oe=5C7C60DE"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616" y="1355776"/>
            <a:ext cx="3744416" cy="210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