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9AB-A62C-E95A-CD3B-2FE6AE2F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28A8F-A952-FC79-CF04-D1EE21C6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B229-8184-3548-92F1-F3B68639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FBA4-CE64-A82F-6C60-6FC57642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6F256-6BD5-99D9-866F-6AE16C97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59BD-9AC9-62C2-E6A1-559F3A7E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025BD-CFDE-D9A5-5CE0-4823CF6C1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F89B-B0B2-67DA-1E03-FFE1B833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7B82-0ADC-7D7E-AD51-FE7B240C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B26C-B94A-EE25-4AD9-4789B19A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93B7B-82EF-692B-F86E-7F2149605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110C7-D547-0D11-EE29-1E5F253C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A788-3025-63C9-E5CC-7F63CF55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2BB4-A522-4561-6C5A-65345785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43A33-8026-FEB7-2433-C61BF1C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4108-E982-5435-BDE5-F4B3F263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1F538-7119-3D19-935A-36560F841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E381C-DAD2-9E53-643C-95271372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A6387-4968-29F7-A391-B1EC98F1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90B3-0F0B-FDB7-9D86-CB754238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1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0A08-1C73-FB47-2150-2FBC76C1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FBDDF-8A55-1EF5-1824-2F379875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69D3-9E77-DC50-AF06-D76AE580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ECD5-3AA1-590D-D8F8-78C3EA17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D267B-C34A-D62E-676A-2EE82856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8997-A05E-663D-2E47-183B7B6B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8D07-42F2-D4A2-560B-30F1CDC89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13019-3AE0-FB4A-6A9B-B1EA5D7C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D6B74-01F9-3134-377C-3ABF82C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F00FB-131F-A581-A0CF-C3AF1AF8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F3330-A3C0-2B6C-EF03-A18E8EF5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6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7394-0955-7637-E5CE-825613E4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73D9D-DECB-EA7F-C958-476EB04A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5788E-B24A-74A2-8666-D18B4D5AF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40BBB-D273-20FA-D796-4E305EAC1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9B4E-419B-DF44-12EC-EFD32B45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E5556-5E6C-5F33-D312-B70B2A41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88BC-577D-0797-993F-2A6B567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A0A7E-3E90-63B2-BDA2-5D399A48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C639-740A-CB22-3D74-FB36BFF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7AC85-A1E1-6C24-3D1D-83F804E9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2E1DD-3EBB-EDF5-1791-4BE8773D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FC4F8-7137-E7FC-BCB6-33BB5594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EF47E-BBC0-8EA8-0E19-CE3DF3AF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7A4B8-9C72-1EB0-FF8E-CECC476C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A40C-9D45-50BA-C44B-CE8E9AE6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418-BE6C-F122-8DEB-DF16C2F1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90FB-8C32-62F0-02A5-C41D0244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FF288-5615-6314-F723-38244F6C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FA64-9066-9ADB-2CA3-8A0DAD8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F1BDF-9A6B-3CD5-DF60-6CAA3AE1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61903-02DC-25B5-D242-ABF36D82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EB39-FE6F-EB4B-1E9B-47F40D5C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A4F5D-3671-BD86-F492-9176D334C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F828-F77A-A7EC-DFC3-01EF2ED8F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29C2-643A-33EE-8076-3E5110FD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5C1C0-6E4C-8E75-4152-0999C178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04B49-5E38-10FC-9DF8-EDF06D6D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D9A41-B040-6872-FBF6-22E1D52E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3E74A-4DC4-93E7-2BF2-1BECBAC0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980A-BB73-2398-3EAF-70E6FA365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0352D2-128F-F841-A7F9-380E3B9D4597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F9A8-62AC-49F0-5CA8-71B24ED2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603E-C3C3-B2D0-48B1-340B2D2DF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ED6B1-70B3-6442-A0F8-E7B4021F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30DE-5D5A-E21F-E1C3-0F0BA3BC6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670D-4513-123F-EC28-4B42932EA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6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Gidzinski, Piotr P</dc:creator>
  <cp:lastModifiedBy>Gidzinski, Piotr P</cp:lastModifiedBy>
  <cp:revision>1</cp:revision>
  <dcterms:created xsi:type="dcterms:W3CDTF">2025-06-05T16:33:25Z</dcterms:created>
  <dcterms:modified xsi:type="dcterms:W3CDTF">2025-06-05T16:33:33Z</dcterms:modified>
</cp:coreProperties>
</file>