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D2A6-6F9C-4541-B140-C75B7DC33317}" type="datetimeFigureOut">
              <a:rPr lang="fi-FI" smtClean="0"/>
              <a:t>8.4.2020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2E70-87D5-4A1D-9425-AC15383091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1441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D2A6-6F9C-4541-B140-C75B7DC33317}" type="datetimeFigureOut">
              <a:rPr lang="fi-FI" smtClean="0"/>
              <a:t>8.4.2020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2E70-87D5-4A1D-9425-AC15383091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309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D2A6-6F9C-4541-B140-C75B7DC33317}" type="datetimeFigureOut">
              <a:rPr lang="fi-FI" smtClean="0"/>
              <a:t>8.4.2020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2E70-87D5-4A1D-9425-AC15383091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508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D2A6-6F9C-4541-B140-C75B7DC33317}" type="datetimeFigureOut">
              <a:rPr lang="fi-FI" smtClean="0"/>
              <a:t>8.4.2020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2E70-87D5-4A1D-9425-AC15383091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37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D2A6-6F9C-4541-B140-C75B7DC33317}" type="datetimeFigureOut">
              <a:rPr lang="fi-FI" smtClean="0"/>
              <a:t>8.4.2020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2E70-87D5-4A1D-9425-AC15383091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370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D2A6-6F9C-4541-B140-C75B7DC33317}" type="datetimeFigureOut">
              <a:rPr lang="fi-FI" smtClean="0"/>
              <a:t>8.4.2020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2E70-87D5-4A1D-9425-AC15383091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394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D2A6-6F9C-4541-B140-C75B7DC33317}" type="datetimeFigureOut">
              <a:rPr lang="fi-FI" smtClean="0"/>
              <a:t>8.4.2020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2E70-87D5-4A1D-9425-AC15383091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867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D2A6-6F9C-4541-B140-C75B7DC33317}" type="datetimeFigureOut">
              <a:rPr lang="fi-FI" smtClean="0"/>
              <a:t>8.4.2020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2E70-87D5-4A1D-9425-AC15383091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062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D2A6-6F9C-4541-B140-C75B7DC33317}" type="datetimeFigureOut">
              <a:rPr lang="fi-FI" smtClean="0"/>
              <a:t>8.4.2020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2E70-87D5-4A1D-9425-AC15383091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726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D2A6-6F9C-4541-B140-C75B7DC33317}" type="datetimeFigureOut">
              <a:rPr lang="fi-FI" smtClean="0"/>
              <a:t>8.4.2020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2E70-87D5-4A1D-9425-AC15383091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392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D2A6-6F9C-4541-B140-C75B7DC33317}" type="datetimeFigureOut">
              <a:rPr lang="fi-FI" smtClean="0"/>
              <a:t>8.4.2020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2E70-87D5-4A1D-9425-AC15383091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1958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D2A6-6F9C-4541-B140-C75B7DC33317}" type="datetimeFigureOut">
              <a:rPr lang="fi-FI" smtClean="0"/>
              <a:t>8.4.2020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02E70-87D5-4A1D-9425-AC15383091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8560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the BHE field 1/2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25625"/>
            <a:ext cx="12192000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The BHE field geometry was based on a geodesic sphere that is generated from an icosahedron</a:t>
            </a:r>
          </a:p>
          <a:p>
            <a:r>
              <a:rPr lang="en-GB" sz="2000" dirty="0" smtClean="0"/>
              <a:t>The triangular faces of an icosahedron are subdivided using smaller triangles</a:t>
            </a:r>
          </a:p>
          <a:p>
            <a:r>
              <a:rPr lang="en-GB" sz="2000" dirty="0" smtClean="0"/>
              <a:t>The resulting new vertices are projected onto the surface of the sphere</a:t>
            </a:r>
          </a:p>
          <a:p>
            <a:r>
              <a:rPr lang="en-GB" sz="2000" dirty="0" smtClean="0"/>
              <a:t>The number of resulting triangles depend on the subdivision level</a:t>
            </a:r>
          </a:p>
          <a:p>
            <a:r>
              <a:rPr lang="en-GB" sz="2000" dirty="0" smtClean="0"/>
              <a:t>The triangles in the resulting tessellation have edges that are approximately equal in length</a:t>
            </a:r>
          </a:p>
          <a:p>
            <a:r>
              <a:rPr lang="en-GB" sz="2000" dirty="0" smtClean="0"/>
              <a:t>All tessellations were generated using </a:t>
            </a:r>
            <a:r>
              <a:rPr lang="en-GB" sz="2000" dirty="0" smtClean="0"/>
              <a:t>Python and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meshzoo</a:t>
            </a:r>
            <a:r>
              <a:rPr lang="en-GB" sz="2000" dirty="0" smtClean="0"/>
              <a:t> by </a:t>
            </a:r>
            <a:r>
              <a:rPr lang="en-GB" sz="2000" dirty="0" err="1" smtClean="0"/>
              <a:t>Nico</a:t>
            </a:r>
            <a:r>
              <a:rPr lang="en-GB" sz="2000" dirty="0" smtClean="0"/>
              <a:t> </a:t>
            </a:r>
            <a:r>
              <a:rPr lang="en-GB" sz="2000" dirty="0" err="1" smtClean="0"/>
              <a:t>Schlömer</a:t>
            </a:r>
            <a:r>
              <a:rPr lang="en-GB" sz="2000" dirty="0" smtClean="0"/>
              <a:t> (</a:t>
            </a:r>
            <a:r>
              <a:rPr lang="fi-FI" sz="2000" dirty="0" smtClean="0"/>
              <a:t>github.com/</a:t>
            </a:r>
            <a:r>
              <a:rPr lang="fi-FI" sz="2000" dirty="0" err="1" smtClean="0"/>
              <a:t>nschloe</a:t>
            </a:r>
            <a:r>
              <a:rPr lang="fi-FI" sz="2000" dirty="0" smtClean="0"/>
              <a:t>/</a:t>
            </a:r>
            <a:r>
              <a:rPr lang="fi-FI" sz="2000" dirty="0" err="1" smtClean="0"/>
              <a:t>meshzoo</a:t>
            </a:r>
            <a:r>
              <a:rPr lang="fi-FI" sz="2000" dirty="0" smtClean="0"/>
              <a:t>)</a:t>
            </a:r>
            <a:endParaRPr lang="en-GB" sz="2000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3333470" y="4264955"/>
            <a:ext cx="3901448" cy="1572771"/>
            <a:chOff x="3333470" y="4264955"/>
            <a:chExt cx="3901448" cy="157277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3470" y="4264955"/>
              <a:ext cx="3901448" cy="157277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861820" y="5482876"/>
              <a:ext cx="782834" cy="34412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36000" rtlCol="0">
              <a:spAutoFit/>
            </a:bodyPr>
            <a:lstStyle/>
            <a:p>
              <a:pPr algn="ctr"/>
              <a:r>
                <a:rPr lang="en-GB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Level 6</a:t>
              </a:r>
            </a:p>
            <a:p>
              <a:pPr algn="ctr"/>
              <a:r>
                <a:rPr lang="en-GB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subdivision</a:t>
              </a:r>
              <a:endParaRPr lang="en-GB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484011" y="5827004"/>
            <a:ext cx="29977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Tomruen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CC BY-SA 4.0</a:t>
            </a: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https://commons.wikimedia.org/w/index.php?curid=56100755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1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Generating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BHE </a:t>
            </a:r>
            <a:r>
              <a:rPr lang="fi-FI" dirty="0" err="1" smtClean="0"/>
              <a:t>field</a:t>
            </a:r>
            <a:r>
              <a:rPr lang="fi-FI" dirty="0" smtClean="0"/>
              <a:t> 2/2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7724" cy="4351338"/>
          </a:xfrm>
        </p:spPr>
        <p:txBody>
          <a:bodyPr/>
          <a:lstStyle/>
          <a:p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direction</a:t>
            </a:r>
            <a:r>
              <a:rPr lang="fi-FI" dirty="0" smtClean="0"/>
              <a:t> </a:t>
            </a:r>
            <a:r>
              <a:rPr lang="fi-FI" dirty="0" err="1" smtClean="0"/>
              <a:t>vectors</a:t>
            </a:r>
            <a:r>
              <a:rPr lang="fi-FI" dirty="0" smtClean="0"/>
              <a:t> of </a:t>
            </a:r>
            <a:r>
              <a:rPr lang="fi-FI" dirty="0" err="1" smtClean="0"/>
              <a:t>BHEs</a:t>
            </a:r>
            <a:r>
              <a:rPr lang="fi-FI" dirty="0" smtClean="0"/>
              <a:t> </a:t>
            </a:r>
            <a:r>
              <a:rPr lang="fi-FI" dirty="0" err="1" smtClean="0"/>
              <a:t>were</a:t>
            </a:r>
            <a:r>
              <a:rPr lang="fi-FI" dirty="0" smtClean="0"/>
              <a:t> </a:t>
            </a:r>
            <a:r>
              <a:rPr lang="fi-FI" dirty="0" err="1" smtClean="0"/>
              <a:t>calculated</a:t>
            </a:r>
            <a:r>
              <a:rPr lang="fi-FI" dirty="0" smtClean="0"/>
              <a:t> as</a:t>
            </a:r>
          </a:p>
          <a:p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lower</a:t>
            </a:r>
            <a:r>
              <a:rPr lang="fi-FI" dirty="0" smtClean="0"/>
              <a:t> </a:t>
            </a:r>
            <a:r>
              <a:rPr lang="fi-FI" dirty="0" err="1" smtClean="0"/>
              <a:t>hemisphere</a:t>
            </a:r>
            <a:r>
              <a:rPr lang="fi-FI" dirty="0" smtClean="0"/>
              <a:t> </a:t>
            </a:r>
            <a:r>
              <a:rPr lang="fi-FI" dirty="0" err="1" smtClean="0"/>
              <a:t>vertices</a:t>
            </a:r>
            <a:r>
              <a:rPr lang="fi-FI" dirty="0" smtClean="0"/>
              <a:t> (z ≤ 0) </a:t>
            </a:r>
            <a:r>
              <a:rPr lang="fi-FI" dirty="0" err="1" smtClean="0"/>
              <a:t>were</a:t>
            </a:r>
            <a:r>
              <a:rPr lang="fi-FI" dirty="0" smtClean="0"/>
              <a:t> </a:t>
            </a:r>
            <a:r>
              <a:rPr lang="fi-FI" dirty="0" err="1" smtClean="0"/>
              <a:t>used</a:t>
            </a:r>
            <a:r>
              <a:rPr lang="fi-FI" dirty="0" smtClean="0"/>
              <a:t> (no </a:t>
            </a:r>
            <a:r>
              <a:rPr lang="fi-FI" dirty="0" err="1" smtClean="0"/>
              <a:t>upward</a:t>
            </a:r>
            <a:r>
              <a:rPr lang="fi-FI" dirty="0" smtClean="0"/>
              <a:t> </a:t>
            </a:r>
            <a:r>
              <a:rPr lang="fi-FI" dirty="0" err="1" smtClean="0"/>
              <a:t>inclined</a:t>
            </a:r>
            <a:r>
              <a:rPr lang="fi-FI" dirty="0" smtClean="0"/>
              <a:t> </a:t>
            </a:r>
            <a:r>
              <a:rPr lang="fi-FI" dirty="0" err="1" smtClean="0"/>
              <a:t>BHEs</a:t>
            </a:r>
            <a:r>
              <a:rPr lang="fi-FI" dirty="0" smtClean="0"/>
              <a:t>)</a:t>
            </a:r>
          </a:p>
          <a:p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vertex</a:t>
            </a:r>
            <a:r>
              <a:rPr lang="fi-FI" dirty="0" smtClean="0"/>
              <a:t> 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lower</a:t>
            </a:r>
            <a:r>
              <a:rPr lang="fi-FI" dirty="0" smtClean="0"/>
              <a:t> </a:t>
            </a:r>
            <a:r>
              <a:rPr lang="fi-FI" dirty="0" err="1" smtClean="0"/>
              <a:t>hemisphere</a:t>
            </a:r>
            <a:r>
              <a:rPr lang="fi-FI" dirty="0" smtClean="0"/>
              <a:t> is an </a:t>
            </a:r>
            <a:r>
              <a:rPr lang="fi-FI" dirty="0" err="1" smtClean="0"/>
              <a:t>endpoint</a:t>
            </a:r>
            <a:r>
              <a:rPr lang="fi-FI" dirty="0" smtClean="0"/>
              <a:t> of a BHE</a:t>
            </a:r>
          </a:p>
          <a:p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BHEs</a:t>
            </a:r>
            <a:r>
              <a:rPr lang="fi-FI" dirty="0" smtClean="0"/>
              <a:t> </a:t>
            </a:r>
            <a:r>
              <a:rPr lang="fi-FI" dirty="0" err="1" smtClean="0"/>
              <a:t>cannot</a:t>
            </a:r>
            <a:r>
              <a:rPr lang="fi-FI" dirty="0" smtClean="0"/>
              <a:t> </a:t>
            </a:r>
            <a:r>
              <a:rPr lang="fi-FI" dirty="0" err="1" smtClean="0"/>
              <a:t>start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same</a:t>
            </a:r>
            <a:r>
              <a:rPr lang="fi-FI" dirty="0" smtClean="0"/>
              <a:t> </a:t>
            </a:r>
            <a:r>
              <a:rPr lang="fi-FI" dirty="0" err="1" smtClean="0"/>
              <a:t>starting</a:t>
            </a:r>
            <a:r>
              <a:rPr lang="fi-FI" dirty="0" smtClean="0"/>
              <a:t> </a:t>
            </a:r>
            <a:r>
              <a:rPr lang="fi-FI" dirty="0" err="1" smtClean="0"/>
              <a:t>point</a:t>
            </a:r>
            <a:endParaRPr lang="fi-FI" dirty="0" smtClean="0"/>
          </a:p>
          <a:p>
            <a:pPr lvl="1"/>
            <a:r>
              <a:rPr lang="fi-FI" dirty="0" err="1" smtClean="0"/>
              <a:t>Would</a:t>
            </a:r>
            <a:r>
              <a:rPr lang="fi-FI" dirty="0" smtClean="0"/>
              <a:t> </a:t>
            </a:r>
            <a:r>
              <a:rPr lang="fi-FI" dirty="0" err="1" smtClean="0"/>
              <a:t>lead</a:t>
            </a:r>
            <a:r>
              <a:rPr lang="fi-FI" dirty="0" smtClean="0"/>
              <a:t> to </a:t>
            </a:r>
            <a:r>
              <a:rPr lang="fi-FI" dirty="0" err="1" smtClean="0"/>
              <a:t>problems</a:t>
            </a:r>
            <a:r>
              <a:rPr lang="fi-FI" dirty="0" smtClean="0"/>
              <a:t> in </a:t>
            </a:r>
            <a:r>
              <a:rPr lang="fi-FI" dirty="0" err="1" smtClean="0"/>
              <a:t>numerical</a:t>
            </a:r>
            <a:r>
              <a:rPr lang="fi-FI" dirty="0" smtClean="0"/>
              <a:t> </a:t>
            </a:r>
            <a:r>
              <a:rPr lang="fi-FI" dirty="0" err="1" smtClean="0"/>
              <a:t>modelling</a:t>
            </a:r>
            <a:endParaRPr lang="fi-FI" dirty="0" smtClean="0"/>
          </a:p>
          <a:p>
            <a:pPr lvl="1"/>
            <a:r>
              <a:rPr lang="fi-FI" dirty="0" smtClean="0"/>
              <a:t>In </a:t>
            </a:r>
            <a:r>
              <a:rPr lang="fi-FI" dirty="0" err="1" smtClean="0"/>
              <a:t>reality</a:t>
            </a:r>
            <a:r>
              <a:rPr lang="fi-FI" dirty="0" smtClean="0"/>
              <a:t> </a:t>
            </a:r>
            <a:r>
              <a:rPr lang="fi-FI" dirty="0" err="1" smtClean="0"/>
              <a:t>boreholes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drilled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cavern</a:t>
            </a:r>
            <a:r>
              <a:rPr lang="fi-FI" dirty="0" smtClean="0"/>
              <a:t> </a:t>
            </a:r>
            <a:r>
              <a:rPr lang="fi-FI" dirty="0" err="1" smtClean="0"/>
              <a:t>walls</a:t>
            </a:r>
            <a:r>
              <a:rPr lang="fi-FI" dirty="0" smtClean="0"/>
              <a:t>,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a single </a:t>
            </a:r>
            <a:r>
              <a:rPr lang="fi-FI" dirty="0" err="1" smtClean="0"/>
              <a:t>point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8942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165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Generating the BHE field 1/2</vt:lpstr>
      <vt:lpstr>Generating the BHE field 2/2</vt:lpstr>
    </vt:vector>
  </TitlesOfParts>
  <Company>Geological Survey of Finland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the BHE field</dc:title>
  <dc:creator>Korhonen Kimmo</dc:creator>
  <cp:lastModifiedBy>Korhonen Kimmo</cp:lastModifiedBy>
  <cp:revision>18</cp:revision>
  <dcterms:created xsi:type="dcterms:W3CDTF">2020-04-08T15:36:28Z</dcterms:created>
  <dcterms:modified xsi:type="dcterms:W3CDTF">2020-04-08T20:44:19Z</dcterms:modified>
</cp:coreProperties>
</file>