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9" r:id="rId4"/>
  </p:sldMasterIdLst>
  <p:notesMasterIdLst>
    <p:notesMasterId r:id="rId16"/>
  </p:notesMasterIdLst>
  <p:handoutMasterIdLst>
    <p:handoutMasterId r:id="rId17"/>
  </p:handoutMasterIdLst>
  <p:sldIdLst>
    <p:sldId id="285" r:id="rId5"/>
    <p:sldId id="258" r:id="rId6"/>
    <p:sldId id="266" r:id="rId7"/>
    <p:sldId id="267" r:id="rId8"/>
    <p:sldId id="268" r:id="rId9"/>
    <p:sldId id="269" r:id="rId10"/>
    <p:sldId id="270" r:id="rId11"/>
    <p:sldId id="271" r:id="rId12"/>
    <p:sldId id="283" r:id="rId13"/>
    <p:sldId id="295" r:id="rId14"/>
    <p:sldId id="297" r:id="rId15"/>
  </p:sldIdLst>
  <p:sldSz cx="9144000" cy="6858000" type="screen4x3"/>
  <p:notesSz cx="7559675" cy="10691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9933"/>
    <a:srgbClr val="008000"/>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FF8DB8-656B-6A23-3F0A-08673904122A}" v="33" dt="2024-09-02T00:47:29.691"/>
    <p1510:client id="{5CA942F4-4365-DEF8-EAE9-92A85DDBD924}" v="94" dt="2024-09-02T00:45:38.5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2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4" cy="534238"/>
          </a:xfrm>
          <a:prstGeom prst="rect">
            <a:avLst/>
          </a:prstGeom>
          <a:noFill/>
          <a:ln>
            <a:noFill/>
          </a:ln>
        </p:spPr>
        <p:txBody>
          <a:bodyPr vert="horz" wrap="non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defRPr sz="1400" b="0" i="0" u="none" strike="noStrike" kern="0" cap="none" spc="0" baseline="0">
                <a:solidFill>
                  <a:srgbClr val="000000"/>
                </a:solidFill>
                <a:uFillTx/>
              </a:defRPr>
            </a:pPr>
            <a:endParaRPr lang="en-NZ" sz="1400" b="0" i="0" u="none" strike="noStrike" kern="1200" cap="none" spc="0" baseline="0">
              <a:solidFill>
                <a:srgbClr val="000000"/>
              </a:solidFill>
              <a:uFillTx/>
              <a:latin typeface="Arial" panose="020B0604020202020204" pitchFamily="18"/>
              <a:ea typeface="Microsoft YaHei" panose="020B0503020204020204" pitchFamily="2" charset="-122"/>
              <a:cs typeface="Lucida Sans" pitchFamily="2"/>
            </a:endParaRPr>
          </a:p>
        </p:txBody>
      </p:sp>
      <p:sp>
        <p:nvSpPr>
          <p:cNvPr id="3" name="Date Placeholder 2"/>
          <p:cNvSpPr txBox="1">
            <a:spLocks noGrp="1"/>
          </p:cNvSpPr>
          <p:nvPr>
            <p:ph type="dt" sz="quarter" idx="1"/>
          </p:nvPr>
        </p:nvSpPr>
        <p:spPr>
          <a:xfrm>
            <a:off x="4278962" y="0"/>
            <a:ext cx="3280684" cy="534238"/>
          </a:xfrm>
          <a:prstGeom prst="rect">
            <a:avLst/>
          </a:prstGeom>
          <a:noFill/>
          <a:ln>
            <a:noFill/>
          </a:ln>
        </p:spPr>
        <p:txBody>
          <a:bodyPr vert="horz" wrap="none" lIns="90004" tIns="44997" rIns="90004" bIns="44997" anchor="t" anchorCtr="0" compatLnSpc="0">
            <a:noAutofit/>
          </a:bodyPr>
          <a:lstStyle/>
          <a:p>
            <a:pPr marL="0" marR="0" lvl="0" indent="0" algn="r" defTabSz="914400" rtl="0" fontAlgn="auto" hangingPunct="0">
              <a:lnSpc>
                <a:spcPct val="100000"/>
              </a:lnSpc>
              <a:spcBef>
                <a:spcPts val="0"/>
              </a:spcBef>
              <a:spcAft>
                <a:spcPts val="0"/>
              </a:spcAft>
              <a:buNone/>
              <a:defRPr sz="1400" b="0" i="0" u="none" strike="noStrike" kern="0" cap="none" spc="0" baseline="0">
                <a:solidFill>
                  <a:srgbClr val="000000"/>
                </a:solidFill>
                <a:uFillTx/>
              </a:defRPr>
            </a:pPr>
            <a:endParaRPr lang="en-NZ" sz="1400" b="0" i="0" u="none" strike="noStrike" kern="1200" cap="none" spc="0" baseline="0">
              <a:solidFill>
                <a:srgbClr val="000000"/>
              </a:solidFill>
              <a:uFillTx/>
              <a:latin typeface="Arial" panose="020B0604020202020204" pitchFamily="18"/>
              <a:ea typeface="Microsoft YaHei" panose="020B0503020204020204" pitchFamily="2" charset="-122"/>
              <a:cs typeface="Lucida Sans" pitchFamily="2"/>
            </a:endParaRPr>
          </a:p>
        </p:txBody>
      </p:sp>
      <p:sp>
        <p:nvSpPr>
          <p:cNvPr id="4" name="Footer Placeholder 3"/>
          <p:cNvSpPr txBox="1">
            <a:spLocks noGrp="1"/>
          </p:cNvSpPr>
          <p:nvPr>
            <p:ph type="ftr" sz="quarter" idx="2"/>
          </p:nvPr>
        </p:nvSpPr>
        <p:spPr>
          <a:xfrm>
            <a:off x="0" y="10157402"/>
            <a:ext cx="3280684" cy="534238"/>
          </a:xfrm>
          <a:prstGeom prst="rect">
            <a:avLst/>
          </a:prstGeom>
          <a:noFill/>
          <a:ln>
            <a:noFill/>
          </a:ln>
        </p:spPr>
        <p:txBody>
          <a:bodyPr vert="horz" wrap="none" lIns="90004" tIns="44997" rIns="90004" bIns="44997" anchor="b" anchorCtr="0" compatLnSpc="0">
            <a:noAutofit/>
          </a:bodyPr>
          <a:lstStyle/>
          <a:p>
            <a:pPr marL="0" marR="0" lvl="0" indent="0" algn="l" defTabSz="914400" rtl="0" fontAlgn="auto" hangingPunct="0">
              <a:lnSpc>
                <a:spcPct val="100000"/>
              </a:lnSpc>
              <a:spcBef>
                <a:spcPts val="0"/>
              </a:spcBef>
              <a:spcAft>
                <a:spcPts val="0"/>
              </a:spcAft>
              <a:buNone/>
              <a:defRPr sz="1400" b="0" i="0" u="none" strike="noStrike" kern="0" cap="none" spc="0" baseline="0">
                <a:solidFill>
                  <a:srgbClr val="000000"/>
                </a:solidFill>
                <a:uFillTx/>
              </a:defRPr>
            </a:pPr>
            <a:endParaRPr lang="en-NZ" sz="1400" b="0" i="0" u="none" strike="noStrike" kern="1200" cap="none" spc="0" baseline="0">
              <a:solidFill>
                <a:srgbClr val="000000"/>
              </a:solidFill>
              <a:uFillTx/>
              <a:latin typeface="Arial" panose="020B0604020202020204" pitchFamily="18"/>
              <a:ea typeface="Microsoft YaHei" panose="020B0503020204020204" pitchFamily="2" charset="-122"/>
              <a:cs typeface="Lucida Sans" pitchFamily="2"/>
            </a:endParaRPr>
          </a:p>
        </p:txBody>
      </p:sp>
      <p:sp>
        <p:nvSpPr>
          <p:cNvPr id="5" name="Slide Number Placeholder 4"/>
          <p:cNvSpPr txBox="1">
            <a:spLocks noGrp="1"/>
          </p:cNvSpPr>
          <p:nvPr>
            <p:ph type="sldNum" sz="quarter" idx="3"/>
          </p:nvPr>
        </p:nvSpPr>
        <p:spPr>
          <a:xfrm>
            <a:off x="4278962" y="10157402"/>
            <a:ext cx="3280684" cy="534238"/>
          </a:xfrm>
          <a:prstGeom prst="rect">
            <a:avLst/>
          </a:prstGeom>
          <a:noFill/>
          <a:ln>
            <a:noFill/>
          </a:ln>
        </p:spPr>
        <p:txBody>
          <a:bodyPr vert="horz" wrap="none" lIns="90004" tIns="44997" rIns="90004" bIns="44997" anchor="b" anchorCtr="0" compatLnSpc="0">
            <a:noAutofit/>
          </a:bodyPr>
          <a:lstStyle/>
          <a:p>
            <a:pPr marL="0" marR="0" lvl="0" indent="0" algn="r" defTabSz="914400" rtl="0" fontAlgn="auto" hangingPunct="0">
              <a:lnSpc>
                <a:spcPct val="100000"/>
              </a:lnSpc>
              <a:spcBef>
                <a:spcPts val="0"/>
              </a:spcBef>
              <a:spcAft>
                <a:spcPts val="0"/>
              </a:spcAft>
              <a:buNone/>
              <a:defRPr sz="1400" b="0" i="0" u="none" strike="noStrike" kern="0" cap="none" spc="0" baseline="0">
                <a:solidFill>
                  <a:srgbClr val="000000"/>
                </a:solidFill>
                <a:uFillTx/>
              </a:defRPr>
            </a:pPr>
            <a:fld id="{56A2F5EF-208E-4D50-A300-B1467597C647}" type="slidenum">
              <a:rPr/>
              <a:t>‹#›</a:t>
            </a:fld>
            <a:endParaRPr lang="en-NZ" sz="1400" b="0" i="0" u="none" strike="noStrike" kern="1200" cap="none" spc="0" baseline="0">
              <a:solidFill>
                <a:srgbClr val="000000"/>
              </a:solidFill>
              <a:uFillTx/>
              <a:latin typeface="Arial" panose="020B0604020202020204" pitchFamily="18"/>
              <a:ea typeface="Microsoft YaHei" panose="020B0503020204020204" pitchFamily="2" charset="-122"/>
              <a:cs typeface="Lucida Sans" pitchFamily="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17"/>
            <a:ext cx="5345280" cy="4008958"/>
          </a:xfrm>
          <a:prstGeom prst="rect">
            <a:avLst/>
          </a:prstGeom>
          <a:noFill/>
          <a:ln>
            <a:noFill/>
            <a:prstDash val="solid"/>
          </a:ln>
        </p:spPr>
      </p:sp>
      <p:sp>
        <p:nvSpPr>
          <p:cNvPr id="3" name="Notes Placeholder 2"/>
          <p:cNvSpPr txBox="1">
            <a:spLocks noGrp="1"/>
          </p:cNvSpPr>
          <p:nvPr>
            <p:ph type="body" sz="quarter" idx="3"/>
          </p:nvPr>
        </p:nvSpPr>
        <p:spPr>
          <a:xfrm>
            <a:off x="755998" y="5078522"/>
            <a:ext cx="6047640" cy="4811042"/>
          </a:xfrm>
          <a:prstGeom prst="rect">
            <a:avLst/>
          </a:prstGeom>
          <a:noFill/>
          <a:ln>
            <a:noFill/>
          </a:ln>
        </p:spPr>
        <p:txBody>
          <a:bodyPr vert="horz" wrap="square" lIns="0" tIns="0" rIns="0" bIns="0" anchor="t" anchorCtr="0" compatLnSpc="1">
            <a:noAutofit/>
          </a:bodyPr>
          <a:lstStyle/>
          <a:p>
            <a:pPr lvl="0"/>
            <a:endParaRPr lang="en-NZ"/>
          </a:p>
        </p:txBody>
      </p:sp>
      <p:sp>
        <p:nvSpPr>
          <p:cNvPr id="4" name="Header Placeholder 3"/>
          <p:cNvSpPr txBox="1">
            <a:spLocks noGrp="1"/>
          </p:cNvSpPr>
          <p:nvPr>
            <p:ph type="hdr" sz="quarter"/>
          </p:nvPr>
        </p:nvSpPr>
        <p:spPr>
          <a:xfrm>
            <a:off x="0" y="0"/>
            <a:ext cx="3280684" cy="534238"/>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defRPr lang="en-NZ" sz="1400" b="0" i="0" u="none" strike="noStrike" kern="1200" cap="none" spc="0" baseline="0">
                <a:solidFill>
                  <a:srgbClr val="000000"/>
                </a:solidFill>
                <a:uFillTx/>
                <a:latin typeface="Times New Roman" panose="02020603050405020304" pitchFamily="18"/>
                <a:ea typeface="Lucida Sans Unicode" panose="020B0602030504020204" pitchFamily="2"/>
                <a:cs typeface="Tahoma" panose="020B0604030504040204" pitchFamily="2"/>
              </a:defRPr>
            </a:lvl1pPr>
          </a:lstStyle>
          <a:p>
            <a:pPr lvl="0"/>
            <a:endParaRPr lang="en-NZ"/>
          </a:p>
        </p:txBody>
      </p:sp>
      <p:sp>
        <p:nvSpPr>
          <p:cNvPr id="5" name="Date Placeholder 4"/>
          <p:cNvSpPr txBox="1">
            <a:spLocks noGrp="1"/>
          </p:cNvSpPr>
          <p:nvPr>
            <p:ph type="dt" idx="1"/>
          </p:nvPr>
        </p:nvSpPr>
        <p:spPr>
          <a:xfrm>
            <a:off x="4278962" y="0"/>
            <a:ext cx="3280684" cy="534238"/>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defRPr lang="en-NZ" sz="1400" b="0" i="0" u="none" strike="noStrike" kern="1200" cap="none" spc="0" baseline="0">
                <a:solidFill>
                  <a:srgbClr val="000000"/>
                </a:solidFill>
                <a:uFillTx/>
                <a:latin typeface="Times New Roman" panose="02020603050405020304" pitchFamily="18"/>
                <a:ea typeface="Lucida Sans Unicode" panose="020B0602030504020204" pitchFamily="2"/>
                <a:cs typeface="Tahoma" panose="020B0604030504040204" pitchFamily="2"/>
              </a:defRPr>
            </a:lvl1pPr>
          </a:lstStyle>
          <a:p>
            <a:pPr lvl="0"/>
            <a:endParaRPr lang="en-NZ"/>
          </a:p>
        </p:txBody>
      </p:sp>
      <p:sp>
        <p:nvSpPr>
          <p:cNvPr id="6" name="Footer Placeholder 5"/>
          <p:cNvSpPr txBox="1">
            <a:spLocks noGrp="1"/>
          </p:cNvSpPr>
          <p:nvPr>
            <p:ph type="ftr" sz="quarter" idx="4"/>
          </p:nvPr>
        </p:nvSpPr>
        <p:spPr>
          <a:xfrm>
            <a:off x="0" y="10157402"/>
            <a:ext cx="3280684" cy="534238"/>
          </a:xfrm>
          <a:prstGeom prst="rect">
            <a:avLst/>
          </a:prstGeom>
          <a:noFill/>
          <a:ln>
            <a:noFill/>
          </a:ln>
        </p:spPr>
        <p:txBody>
          <a:bodyPr vert="horz" wrap="square" lIns="0" tIns="0" rIns="0" bIns="0" anchor="b" anchorCtr="0" compatLnSpc="1">
            <a:noAutofit/>
          </a:bodyPr>
          <a:lstStyle>
            <a:lvl1pPr marL="0" marR="0" lvl="0" indent="0" algn="l" defTabSz="914400" rtl="0" fontAlgn="auto" hangingPunct="0">
              <a:lnSpc>
                <a:spcPct val="100000"/>
              </a:lnSpc>
              <a:spcBef>
                <a:spcPts val="0"/>
              </a:spcBef>
              <a:spcAft>
                <a:spcPts val="0"/>
              </a:spcAft>
              <a:buNone/>
              <a:defRPr lang="en-NZ" sz="1400" b="0" i="0" u="none" strike="noStrike" kern="1200" cap="none" spc="0" baseline="0">
                <a:solidFill>
                  <a:srgbClr val="000000"/>
                </a:solidFill>
                <a:uFillTx/>
                <a:latin typeface="Times New Roman" panose="02020603050405020304" pitchFamily="18"/>
                <a:ea typeface="Lucida Sans Unicode" panose="020B0602030504020204" pitchFamily="2"/>
                <a:cs typeface="Tahoma" panose="020B0604030504040204" pitchFamily="2"/>
              </a:defRPr>
            </a:lvl1pPr>
          </a:lstStyle>
          <a:p>
            <a:pPr lvl="0"/>
            <a:endParaRPr lang="en-NZ"/>
          </a:p>
        </p:txBody>
      </p:sp>
      <p:sp>
        <p:nvSpPr>
          <p:cNvPr id="7" name="Slide Number Placeholder 6"/>
          <p:cNvSpPr txBox="1">
            <a:spLocks noGrp="1"/>
          </p:cNvSpPr>
          <p:nvPr>
            <p:ph type="sldNum" sz="quarter" idx="5"/>
          </p:nvPr>
        </p:nvSpPr>
        <p:spPr>
          <a:xfrm>
            <a:off x="4278962" y="10157402"/>
            <a:ext cx="3280684" cy="534238"/>
          </a:xfrm>
          <a:prstGeom prst="rect">
            <a:avLst/>
          </a:prstGeom>
          <a:noFill/>
          <a:ln>
            <a:noFill/>
          </a:ln>
        </p:spPr>
        <p:txBody>
          <a:bodyPr vert="horz" wrap="square" lIns="0" tIns="0" rIns="0" bIns="0" anchor="b" anchorCtr="0" compatLnSpc="1">
            <a:noAutofit/>
          </a:bodyPr>
          <a:lstStyle>
            <a:lvl1pPr marL="0" marR="0" lvl="0" indent="0" algn="r" defTabSz="914400" rtl="0" fontAlgn="auto" hangingPunct="0">
              <a:lnSpc>
                <a:spcPct val="100000"/>
              </a:lnSpc>
              <a:spcBef>
                <a:spcPts val="0"/>
              </a:spcBef>
              <a:spcAft>
                <a:spcPts val="0"/>
              </a:spcAft>
              <a:buNone/>
              <a:defRPr lang="en-NZ" sz="1400" b="0" i="0" u="none" strike="noStrike" kern="1200" cap="none" spc="0" baseline="0">
                <a:solidFill>
                  <a:srgbClr val="000000"/>
                </a:solidFill>
                <a:uFillTx/>
                <a:latin typeface="Times New Roman" panose="02020603050405020304" pitchFamily="18"/>
                <a:ea typeface="Lucida Sans Unicode" panose="020B0602030504020204" pitchFamily="2"/>
                <a:cs typeface="Tahoma" panose="020B0604030504040204" pitchFamily="2"/>
              </a:defRPr>
            </a:lvl1pPr>
          </a:lstStyle>
          <a:p>
            <a:pPr lvl="0"/>
            <a:fld id="{350F9E96-83DC-4F51-A66A-D538A2792C4E}" type="slidenum">
              <a:rPr/>
              <a:t>‹#›</a:t>
            </a:fld>
            <a:endParaRPr lang="en-NZ"/>
          </a:p>
        </p:txBody>
      </p:sp>
    </p:spTree>
  </p:cSld>
  <p:clrMap bg1="lt1" tx1="dk1" bg2="lt2" tx2="dk2" accent1="accent1" accent2="accent2" accent3="accent3" accent4="accent4" accent5="accent5" accent6="accent6" hlink="hlink" folHlink="folHlink"/>
  <p:notesStyle>
    <a:lvl1pPr marL="215900" marR="0" lvl="0" indent="-215900" defTabSz="914400" rtl="0" fontAlgn="auto" hangingPunct="0">
      <a:lnSpc>
        <a:spcPct val="100000"/>
      </a:lnSpc>
      <a:spcBef>
        <a:spcPts val="0"/>
      </a:spcBef>
      <a:spcAft>
        <a:spcPts val="0"/>
      </a:spcAft>
      <a:buNone/>
      <a:defRPr lang="en-NZ" sz="2000" b="0" i="0" u="none" strike="noStrike" kern="1200" cap="none" spc="0" baseline="0">
        <a:solidFill>
          <a:srgbClr val="000000"/>
        </a:solidFill>
        <a:uFillTx/>
        <a:latin typeface="Arial" panose="020B0604020202020204" pitchFamily="18"/>
        <a:ea typeface="Microsoft YaHei" panose="020B0503020204020204" pitchFamily="2" charset="-12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defRPr sz="1800" b="0" i="0" u="none" strike="noStrike" kern="0" cap="none" spc="0" baseline="0">
                <a:solidFill>
                  <a:srgbClr val="000000"/>
                </a:solidFill>
                <a:uFillTx/>
              </a:defRPr>
            </a:pPr>
            <a:fld id="{684F218D-D34A-4956-901C-2CA7EEB582EE}" type="slidenum">
              <a:rPr/>
              <a:t>2</a:t>
            </a:fld>
            <a:endParaRPr lang="en-NZ" sz="1400" b="0" i="0" u="none" strike="noStrike" kern="1200" cap="none" spc="0" baseline="0">
              <a:solidFill>
                <a:srgbClr val="000000"/>
              </a:solidFill>
              <a:uFillTx/>
              <a:latin typeface="Times New Roman" panose="02020603050405020304" pitchFamily="18"/>
              <a:ea typeface="Lucida Sans Unicode" panose="020B0602030504020204" pitchFamily="2"/>
              <a:cs typeface="Tahoma" panose="020B0604030504040204" pitchFamily="2"/>
            </a:endParaRPr>
          </a:p>
        </p:txBody>
      </p:sp>
      <p:sp>
        <p:nvSpPr>
          <p:cNvPr id="3" name="Slide Image Placeholder 1"/>
          <p:cNvSpPr>
            <a:spLocks noGrp="1" noRot="1" noChangeAspect="1"/>
          </p:cNvSpPr>
          <p:nvPr>
            <p:ph type="sldImg"/>
          </p:nvPr>
        </p:nvSpPr>
        <p:spPr>
          <a:xfrm>
            <a:off x="1106488" y="812800"/>
            <a:ext cx="5345112" cy="4008438"/>
          </a:xfrm>
          <a:solidFill>
            <a:srgbClr val="4472C4"/>
          </a:solidFill>
          <a:ln w="25402">
            <a:solidFill>
              <a:srgbClr val="2F528F"/>
            </a:solidFill>
            <a:prstDash val="solid"/>
          </a:ln>
        </p:spPr>
      </p:sp>
      <p:sp>
        <p:nvSpPr>
          <p:cNvPr id="4"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defRPr sz="1800" b="0" i="0" u="none" strike="noStrike" kern="0" cap="none" spc="0" baseline="0">
                <a:solidFill>
                  <a:srgbClr val="000000"/>
                </a:solidFill>
                <a:uFillTx/>
              </a:defRPr>
            </a:pPr>
            <a:fld id="{0DB954AF-EEF6-46E1-A496-E57BEDFDE7AB}" type="slidenum">
              <a:rPr/>
              <a:t>3</a:t>
            </a:fld>
            <a:endParaRPr lang="en-NZ" sz="1400" b="0" i="0" u="none" strike="noStrike" kern="1200" cap="none" spc="0" baseline="0">
              <a:solidFill>
                <a:srgbClr val="000000"/>
              </a:solidFill>
              <a:uFillTx/>
              <a:latin typeface="Times New Roman" panose="02020603050405020304" pitchFamily="18"/>
              <a:ea typeface="Lucida Sans Unicode" panose="020B0602030504020204" pitchFamily="2"/>
              <a:cs typeface="Tahoma" panose="020B0604030504040204" pitchFamily="2"/>
            </a:endParaRPr>
          </a:p>
        </p:txBody>
      </p:sp>
      <p:sp>
        <p:nvSpPr>
          <p:cNvPr id="3" name="Slide Image Placeholder 1"/>
          <p:cNvSpPr>
            <a:spLocks noGrp="1" noRot="1" noChangeAspect="1"/>
          </p:cNvSpPr>
          <p:nvPr>
            <p:ph type="sldImg"/>
          </p:nvPr>
        </p:nvSpPr>
        <p:spPr>
          <a:xfrm>
            <a:off x="1106488" y="812800"/>
            <a:ext cx="5345112" cy="4008438"/>
          </a:xfrm>
          <a:solidFill>
            <a:srgbClr val="4472C4"/>
          </a:solidFill>
          <a:ln w="25402">
            <a:solidFill>
              <a:srgbClr val="2F528F"/>
            </a:solidFill>
            <a:prstDash val="solid"/>
          </a:ln>
        </p:spPr>
      </p:sp>
      <p:sp>
        <p:nvSpPr>
          <p:cNvPr id="4"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defRPr sz="1800" b="0" i="0" u="none" strike="noStrike" kern="0" cap="none" spc="0" baseline="0">
                <a:solidFill>
                  <a:srgbClr val="000000"/>
                </a:solidFill>
                <a:uFillTx/>
              </a:defRPr>
            </a:pPr>
            <a:fld id="{32E04D4F-FA32-4974-BFA2-330819381154}" type="slidenum">
              <a:rPr/>
              <a:t>4</a:t>
            </a:fld>
            <a:endParaRPr lang="en-NZ" sz="1400" b="0" i="0" u="none" strike="noStrike" kern="1200" cap="none" spc="0" baseline="0">
              <a:solidFill>
                <a:srgbClr val="000000"/>
              </a:solidFill>
              <a:uFillTx/>
              <a:latin typeface="Times New Roman" panose="02020603050405020304" pitchFamily="18"/>
              <a:ea typeface="Lucida Sans Unicode" panose="020B0602030504020204" pitchFamily="2"/>
              <a:cs typeface="Tahoma" panose="020B0604030504040204" pitchFamily="2"/>
            </a:endParaRPr>
          </a:p>
        </p:txBody>
      </p:sp>
      <p:sp>
        <p:nvSpPr>
          <p:cNvPr id="3" name="Slide Image Placeholder 1"/>
          <p:cNvSpPr>
            <a:spLocks noGrp="1" noRot="1" noChangeAspect="1"/>
          </p:cNvSpPr>
          <p:nvPr>
            <p:ph type="sldImg"/>
          </p:nvPr>
        </p:nvSpPr>
        <p:spPr>
          <a:xfrm>
            <a:off x="1106488" y="812800"/>
            <a:ext cx="5345112" cy="4008438"/>
          </a:xfrm>
          <a:solidFill>
            <a:srgbClr val="4472C4"/>
          </a:solidFill>
          <a:ln w="25402">
            <a:solidFill>
              <a:srgbClr val="2F528F"/>
            </a:solidFill>
            <a:prstDash val="solid"/>
          </a:ln>
        </p:spPr>
      </p:sp>
      <p:sp>
        <p:nvSpPr>
          <p:cNvPr id="4"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defRPr sz="1800" b="0" i="0" u="none" strike="noStrike" kern="0" cap="none" spc="0" baseline="0">
                <a:solidFill>
                  <a:srgbClr val="000000"/>
                </a:solidFill>
                <a:uFillTx/>
              </a:defRPr>
            </a:pPr>
            <a:fld id="{F7491485-92AD-47CC-A74F-E809CEBE6FEB}" type="slidenum">
              <a:rPr/>
              <a:t>5</a:t>
            </a:fld>
            <a:endParaRPr lang="en-NZ" sz="1400" b="0" i="0" u="none" strike="noStrike" kern="1200" cap="none" spc="0" baseline="0">
              <a:solidFill>
                <a:srgbClr val="000000"/>
              </a:solidFill>
              <a:uFillTx/>
              <a:latin typeface="Times New Roman" panose="02020603050405020304" pitchFamily="18"/>
              <a:ea typeface="Lucida Sans Unicode" panose="020B0602030504020204" pitchFamily="2"/>
              <a:cs typeface="Tahoma" panose="020B0604030504040204" pitchFamily="2"/>
            </a:endParaRPr>
          </a:p>
        </p:txBody>
      </p:sp>
      <p:sp>
        <p:nvSpPr>
          <p:cNvPr id="3" name="Slide Image Placeholder 1"/>
          <p:cNvSpPr>
            <a:spLocks noGrp="1" noRot="1" noChangeAspect="1"/>
          </p:cNvSpPr>
          <p:nvPr>
            <p:ph type="sldImg"/>
          </p:nvPr>
        </p:nvSpPr>
        <p:spPr>
          <a:xfrm>
            <a:off x="1106488" y="812800"/>
            <a:ext cx="5345112" cy="4008438"/>
          </a:xfrm>
          <a:solidFill>
            <a:srgbClr val="4472C4"/>
          </a:solidFill>
          <a:ln w="25402">
            <a:solidFill>
              <a:srgbClr val="2F528F"/>
            </a:solidFill>
            <a:prstDash val="solid"/>
          </a:ln>
        </p:spPr>
      </p:sp>
      <p:sp>
        <p:nvSpPr>
          <p:cNvPr id="4"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defRPr sz="1800" b="0" i="0" u="none" strike="noStrike" kern="0" cap="none" spc="0" baseline="0">
                <a:solidFill>
                  <a:srgbClr val="000000"/>
                </a:solidFill>
                <a:uFillTx/>
              </a:defRPr>
            </a:pPr>
            <a:fld id="{1421600E-25EF-4A68-94EA-FBC18E20911E}" type="slidenum">
              <a:rPr/>
              <a:t>6</a:t>
            </a:fld>
            <a:endParaRPr lang="en-NZ" sz="1400" b="0" i="0" u="none" strike="noStrike" kern="1200" cap="none" spc="0" baseline="0">
              <a:solidFill>
                <a:srgbClr val="000000"/>
              </a:solidFill>
              <a:uFillTx/>
              <a:latin typeface="Times New Roman" panose="02020603050405020304" pitchFamily="18"/>
              <a:ea typeface="Lucida Sans Unicode" panose="020B0602030504020204" pitchFamily="2"/>
              <a:cs typeface="Tahoma" panose="020B0604030504040204" pitchFamily="2"/>
            </a:endParaRPr>
          </a:p>
        </p:txBody>
      </p:sp>
      <p:sp>
        <p:nvSpPr>
          <p:cNvPr id="3" name="Slide Image Placeholder 1"/>
          <p:cNvSpPr>
            <a:spLocks noGrp="1" noRot="1" noChangeAspect="1"/>
          </p:cNvSpPr>
          <p:nvPr>
            <p:ph type="sldImg"/>
          </p:nvPr>
        </p:nvSpPr>
        <p:spPr>
          <a:xfrm>
            <a:off x="1106488" y="812800"/>
            <a:ext cx="5345112" cy="4008438"/>
          </a:xfrm>
          <a:solidFill>
            <a:srgbClr val="4472C4"/>
          </a:solidFill>
          <a:ln w="25402">
            <a:solidFill>
              <a:srgbClr val="2F528F"/>
            </a:solidFill>
            <a:prstDash val="solid"/>
          </a:ln>
        </p:spPr>
      </p:sp>
      <p:sp>
        <p:nvSpPr>
          <p:cNvPr id="4"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defRPr sz="1800" b="0" i="0" u="none" strike="noStrike" kern="0" cap="none" spc="0" baseline="0">
                <a:solidFill>
                  <a:srgbClr val="000000"/>
                </a:solidFill>
                <a:uFillTx/>
              </a:defRPr>
            </a:pPr>
            <a:fld id="{BE3E1226-ABBD-427D-9FE1-C4A14F668BE3}" type="slidenum">
              <a:rPr/>
              <a:t>7</a:t>
            </a:fld>
            <a:endParaRPr lang="en-NZ" sz="1400" b="0" i="0" u="none" strike="noStrike" kern="1200" cap="none" spc="0" baseline="0">
              <a:solidFill>
                <a:srgbClr val="000000"/>
              </a:solidFill>
              <a:uFillTx/>
              <a:latin typeface="Times New Roman" panose="02020603050405020304" pitchFamily="18"/>
              <a:ea typeface="Lucida Sans Unicode" panose="020B0602030504020204" pitchFamily="2"/>
              <a:cs typeface="Tahoma" panose="020B0604030504040204" pitchFamily="2"/>
            </a:endParaRPr>
          </a:p>
        </p:txBody>
      </p:sp>
      <p:sp>
        <p:nvSpPr>
          <p:cNvPr id="3" name="Slide Image Placeholder 1"/>
          <p:cNvSpPr>
            <a:spLocks noGrp="1" noRot="1" noChangeAspect="1"/>
          </p:cNvSpPr>
          <p:nvPr>
            <p:ph type="sldImg"/>
          </p:nvPr>
        </p:nvSpPr>
        <p:spPr>
          <a:xfrm>
            <a:off x="1106488" y="812800"/>
            <a:ext cx="5345112" cy="4008438"/>
          </a:xfrm>
          <a:solidFill>
            <a:srgbClr val="4472C4"/>
          </a:solidFill>
          <a:ln w="25402">
            <a:solidFill>
              <a:srgbClr val="2F528F"/>
            </a:solidFill>
            <a:prstDash val="solid"/>
          </a:ln>
        </p:spPr>
      </p:sp>
      <p:sp>
        <p:nvSpPr>
          <p:cNvPr id="4"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defRPr sz="1800" b="0" i="0" u="none" strike="noStrike" kern="0" cap="none" spc="0" baseline="0">
                <a:solidFill>
                  <a:srgbClr val="000000"/>
                </a:solidFill>
                <a:uFillTx/>
              </a:defRPr>
            </a:pPr>
            <a:fld id="{54C1FDB5-DC75-4590-AC05-BFC037A6418F}" type="slidenum">
              <a:rPr/>
              <a:t>8</a:t>
            </a:fld>
            <a:endParaRPr lang="en-NZ" sz="1400" b="0" i="0" u="none" strike="noStrike" kern="1200" cap="none" spc="0" baseline="0">
              <a:solidFill>
                <a:srgbClr val="000000"/>
              </a:solidFill>
              <a:uFillTx/>
              <a:latin typeface="Times New Roman" panose="02020603050405020304" pitchFamily="18"/>
              <a:ea typeface="Lucida Sans Unicode" panose="020B0602030504020204" pitchFamily="2"/>
              <a:cs typeface="Tahoma" panose="020B0604030504040204" pitchFamily="2"/>
            </a:endParaRPr>
          </a:p>
        </p:txBody>
      </p:sp>
      <p:sp>
        <p:nvSpPr>
          <p:cNvPr id="3" name="Slide Image Placeholder 1"/>
          <p:cNvSpPr>
            <a:spLocks noGrp="1" noRot="1" noChangeAspect="1"/>
          </p:cNvSpPr>
          <p:nvPr>
            <p:ph type="sldImg"/>
          </p:nvPr>
        </p:nvSpPr>
        <p:spPr>
          <a:xfrm>
            <a:off x="1106488" y="812800"/>
            <a:ext cx="5345112" cy="4008438"/>
          </a:xfrm>
          <a:solidFill>
            <a:srgbClr val="4472C4"/>
          </a:solidFill>
          <a:ln w="25402">
            <a:solidFill>
              <a:srgbClr val="2F528F"/>
            </a:solidFill>
            <a:prstDash val="solid"/>
          </a:ln>
        </p:spPr>
      </p:sp>
      <p:sp>
        <p:nvSpPr>
          <p:cNvPr id="4"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pPr lvl="0"/>
            <a:fld id="{350F9E96-83DC-4F51-A66A-D538A2792C4E}" type="slidenum">
              <a:rPr lang="en-NZ" smtClean="0"/>
              <a:t>11</a:t>
            </a:fld>
            <a:endParaRPr lang="en-NZ"/>
          </a:p>
        </p:txBody>
      </p:sp>
    </p:spTree>
    <p:extLst>
      <p:ext uri="{BB962C8B-B14F-4D97-AF65-F5344CB8AC3E}">
        <p14:creationId xmlns:p14="http://schemas.microsoft.com/office/powerpoint/2010/main" val="3520571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lvl="0"/>
            <a:fld id="{AAF71417-8171-45A9-8A27-C421C30A15EA}" type="datetime1">
              <a:rPr lang="en-NZ" smtClean="0"/>
              <a:t>1/10/2024</a:t>
            </a:fld>
            <a:endParaRPr lang="en-NZ"/>
          </a:p>
        </p:txBody>
      </p:sp>
      <p:sp>
        <p:nvSpPr>
          <p:cNvPr id="5" name="Footer Placeholder 4"/>
          <p:cNvSpPr>
            <a:spLocks noGrp="1"/>
          </p:cNvSpPr>
          <p:nvPr>
            <p:ph type="ftr" sz="quarter" idx="11"/>
          </p:nvPr>
        </p:nvSpPr>
        <p:spPr>
          <a:xfrm>
            <a:off x="2396319" y="329308"/>
            <a:ext cx="3086292" cy="309201"/>
          </a:xfrm>
        </p:spPr>
        <p:txBody>
          <a:bodyPr/>
          <a:lstStyle/>
          <a:p>
            <a:pPr lvl="0"/>
            <a:endParaRPr lang="en-NZ"/>
          </a:p>
        </p:txBody>
      </p:sp>
      <p:sp>
        <p:nvSpPr>
          <p:cNvPr id="6" name="Slide Number Placeholder 5"/>
          <p:cNvSpPr>
            <a:spLocks noGrp="1"/>
          </p:cNvSpPr>
          <p:nvPr>
            <p:ph type="sldNum" sz="quarter" idx="12"/>
          </p:nvPr>
        </p:nvSpPr>
        <p:spPr>
          <a:xfrm>
            <a:off x="1434703" y="798973"/>
            <a:ext cx="802005" cy="503578"/>
          </a:xfrm>
        </p:spPr>
        <p:txBody>
          <a:bodyPr/>
          <a:lstStyle/>
          <a:p>
            <a:pPr lvl="0"/>
            <a:fld id="{A5185CF6-309B-40FF-8190-0977C4E30504}" type="slidenum">
              <a:rPr lang="en-NZ" smtClean="0"/>
              <a:t>‹#›</a:t>
            </a:fld>
            <a:endParaRPr lang="en-NZ"/>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714761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fld id="{C719A151-A02E-43B7-895E-BCAF8D3101BE}" type="datetime1">
              <a:rPr lang="en-NZ" smtClean="0"/>
              <a:t>1/10/2024</a:t>
            </a:fld>
            <a:endParaRPr lang="en-NZ"/>
          </a:p>
        </p:txBody>
      </p:sp>
      <p:sp>
        <p:nvSpPr>
          <p:cNvPr id="5" name="Footer Placeholder 4"/>
          <p:cNvSpPr>
            <a:spLocks noGrp="1"/>
          </p:cNvSpPr>
          <p:nvPr>
            <p:ph type="ftr" sz="quarter" idx="11"/>
          </p:nvPr>
        </p:nvSpPr>
        <p:spPr/>
        <p:txBody>
          <a:bodyPr/>
          <a:lstStyle/>
          <a:p>
            <a:pPr lvl="0"/>
            <a:endParaRPr lang="en-NZ"/>
          </a:p>
        </p:txBody>
      </p:sp>
      <p:sp>
        <p:nvSpPr>
          <p:cNvPr id="6" name="Slide Number Placeholder 5"/>
          <p:cNvSpPr>
            <a:spLocks noGrp="1"/>
          </p:cNvSpPr>
          <p:nvPr>
            <p:ph type="sldNum" sz="quarter" idx="12"/>
          </p:nvPr>
        </p:nvSpPr>
        <p:spPr/>
        <p:txBody>
          <a:bodyPr/>
          <a:lstStyle/>
          <a:p>
            <a:pPr lvl="0"/>
            <a:fld id="{FA33266F-324C-47F1-B233-140542871A7B}" type="slidenum">
              <a:rPr lang="en-NZ" smtClean="0"/>
              <a:t>‹#›</a:t>
            </a:fld>
            <a:endParaRPr lang="en-NZ"/>
          </a:p>
        </p:txBody>
      </p:sp>
    </p:spTree>
    <p:extLst>
      <p:ext uri="{BB962C8B-B14F-4D97-AF65-F5344CB8AC3E}">
        <p14:creationId xmlns:p14="http://schemas.microsoft.com/office/powerpoint/2010/main" val="318169425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fld id="{D016DA9D-0ED5-43B8-AA6B-5FA645DA0599}" type="datetime1">
              <a:rPr lang="en-NZ" smtClean="0"/>
              <a:t>1/10/2024</a:t>
            </a:fld>
            <a:endParaRPr lang="en-NZ"/>
          </a:p>
        </p:txBody>
      </p:sp>
      <p:sp>
        <p:nvSpPr>
          <p:cNvPr id="5" name="Footer Placeholder 4"/>
          <p:cNvSpPr>
            <a:spLocks noGrp="1"/>
          </p:cNvSpPr>
          <p:nvPr>
            <p:ph type="ftr" sz="quarter" idx="11"/>
          </p:nvPr>
        </p:nvSpPr>
        <p:spPr/>
        <p:txBody>
          <a:bodyPr/>
          <a:lstStyle/>
          <a:p>
            <a:pPr lvl="0"/>
            <a:endParaRPr lang="en-NZ"/>
          </a:p>
        </p:txBody>
      </p:sp>
      <p:sp>
        <p:nvSpPr>
          <p:cNvPr id="6" name="Slide Number Placeholder 5"/>
          <p:cNvSpPr>
            <a:spLocks noGrp="1"/>
          </p:cNvSpPr>
          <p:nvPr>
            <p:ph type="sldNum" sz="quarter" idx="12"/>
          </p:nvPr>
        </p:nvSpPr>
        <p:spPr/>
        <p:txBody>
          <a:bodyPr/>
          <a:lstStyle/>
          <a:p>
            <a:pPr lvl="0"/>
            <a:fld id="{2A2616A7-ADF9-4C65-816C-A168D6F5E514}" type="slidenum">
              <a:rPr lang="en-NZ" smtClean="0"/>
              <a:t>‹#›</a:t>
            </a:fld>
            <a:endParaRPr lang="en-NZ"/>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949469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fld id="{5712F546-F411-4F60-BF43-16E17FEC0717}" type="datetime1">
              <a:rPr lang="en-NZ" smtClean="0"/>
              <a:t>1/10/2024</a:t>
            </a:fld>
            <a:endParaRPr lang="en-NZ"/>
          </a:p>
        </p:txBody>
      </p:sp>
      <p:sp>
        <p:nvSpPr>
          <p:cNvPr id="5" name="Footer Placeholder 4"/>
          <p:cNvSpPr>
            <a:spLocks noGrp="1"/>
          </p:cNvSpPr>
          <p:nvPr>
            <p:ph type="ftr" sz="quarter" idx="11"/>
          </p:nvPr>
        </p:nvSpPr>
        <p:spPr/>
        <p:txBody>
          <a:bodyPr/>
          <a:lstStyle/>
          <a:p>
            <a:pPr lvl="0"/>
            <a:endParaRPr lang="en-NZ"/>
          </a:p>
        </p:txBody>
      </p:sp>
      <p:sp>
        <p:nvSpPr>
          <p:cNvPr id="6" name="Slide Number Placeholder 5"/>
          <p:cNvSpPr>
            <a:spLocks noGrp="1"/>
          </p:cNvSpPr>
          <p:nvPr>
            <p:ph type="sldNum" sz="quarter" idx="12"/>
          </p:nvPr>
        </p:nvSpPr>
        <p:spPr/>
        <p:txBody>
          <a:bodyPr/>
          <a:lstStyle/>
          <a:p>
            <a:pPr lvl="0"/>
            <a:fld id="{1CCBCD06-65AB-4D03-865B-B40AA733B943}" type="slidenum">
              <a:rPr lang="en-NZ" smtClean="0"/>
              <a:t>‹#›</a:t>
            </a:fld>
            <a:endParaRPr lang="en-NZ"/>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017524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fld id="{564E6DB2-AB1B-4D93-85E8-A817DBB7D6E1}" type="datetime1">
              <a:rPr lang="en-NZ" smtClean="0"/>
              <a:t>1/10/2024</a:t>
            </a:fld>
            <a:endParaRPr lang="en-NZ"/>
          </a:p>
        </p:txBody>
      </p:sp>
      <p:sp>
        <p:nvSpPr>
          <p:cNvPr id="5" name="Footer Placeholder 4"/>
          <p:cNvSpPr>
            <a:spLocks noGrp="1"/>
          </p:cNvSpPr>
          <p:nvPr>
            <p:ph type="ftr" sz="quarter" idx="11"/>
          </p:nvPr>
        </p:nvSpPr>
        <p:spPr/>
        <p:txBody>
          <a:bodyPr/>
          <a:lstStyle/>
          <a:p>
            <a:pPr lvl="0"/>
            <a:endParaRPr lang="en-NZ"/>
          </a:p>
        </p:txBody>
      </p:sp>
      <p:sp>
        <p:nvSpPr>
          <p:cNvPr id="6" name="Slide Number Placeholder 5"/>
          <p:cNvSpPr>
            <a:spLocks noGrp="1"/>
          </p:cNvSpPr>
          <p:nvPr>
            <p:ph type="sldNum" sz="quarter" idx="12"/>
          </p:nvPr>
        </p:nvSpPr>
        <p:spPr/>
        <p:txBody>
          <a:bodyPr/>
          <a:lstStyle/>
          <a:p>
            <a:pPr lvl="0"/>
            <a:fld id="{5D990CB7-E084-477F-B185-02931914CDAD}" type="slidenum">
              <a:rPr lang="en-NZ" smtClean="0"/>
              <a:t>‹#›</a:t>
            </a:fld>
            <a:endParaRPr lang="en-NZ"/>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200496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lvl="0"/>
            <a:fld id="{866F51B2-E259-413F-B5E2-A7758B1BBF6B}" type="datetime1">
              <a:rPr lang="en-NZ" smtClean="0"/>
              <a:t>1/10/2024</a:t>
            </a:fld>
            <a:endParaRPr lang="en-NZ"/>
          </a:p>
        </p:txBody>
      </p:sp>
      <p:sp>
        <p:nvSpPr>
          <p:cNvPr id="6" name="Footer Placeholder 5"/>
          <p:cNvSpPr>
            <a:spLocks noGrp="1"/>
          </p:cNvSpPr>
          <p:nvPr>
            <p:ph type="ftr" sz="quarter" idx="11"/>
          </p:nvPr>
        </p:nvSpPr>
        <p:spPr/>
        <p:txBody>
          <a:bodyPr/>
          <a:lstStyle/>
          <a:p>
            <a:pPr lvl="0"/>
            <a:endParaRPr lang="en-NZ"/>
          </a:p>
        </p:txBody>
      </p:sp>
      <p:sp>
        <p:nvSpPr>
          <p:cNvPr id="7" name="Slide Number Placeholder 6"/>
          <p:cNvSpPr>
            <a:spLocks noGrp="1"/>
          </p:cNvSpPr>
          <p:nvPr>
            <p:ph type="sldNum" sz="quarter" idx="12"/>
          </p:nvPr>
        </p:nvSpPr>
        <p:spPr/>
        <p:txBody>
          <a:bodyPr/>
          <a:lstStyle/>
          <a:p>
            <a:pPr lvl="0"/>
            <a:fld id="{8D1EC26F-C0A8-421E-B4C6-1FFDC848E15E}" type="slidenum">
              <a:rPr lang="en-NZ" smtClean="0"/>
              <a:t>‹#›</a:t>
            </a:fld>
            <a:endParaRPr lang="en-NZ"/>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055774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lvl="0"/>
            <a:fld id="{B44D1623-F086-45A9-8E40-06505BF51DF2}" type="datetime1">
              <a:rPr lang="en-NZ" smtClean="0"/>
              <a:t>1/10/2024</a:t>
            </a:fld>
            <a:endParaRPr lang="en-NZ"/>
          </a:p>
        </p:txBody>
      </p:sp>
      <p:sp>
        <p:nvSpPr>
          <p:cNvPr id="8" name="Footer Placeholder 7"/>
          <p:cNvSpPr>
            <a:spLocks noGrp="1"/>
          </p:cNvSpPr>
          <p:nvPr>
            <p:ph type="ftr" sz="quarter" idx="11"/>
          </p:nvPr>
        </p:nvSpPr>
        <p:spPr/>
        <p:txBody>
          <a:bodyPr/>
          <a:lstStyle/>
          <a:p>
            <a:pPr lvl="0"/>
            <a:endParaRPr lang="en-NZ"/>
          </a:p>
        </p:txBody>
      </p:sp>
      <p:sp>
        <p:nvSpPr>
          <p:cNvPr id="9" name="Slide Number Placeholder 8"/>
          <p:cNvSpPr>
            <a:spLocks noGrp="1"/>
          </p:cNvSpPr>
          <p:nvPr>
            <p:ph type="sldNum" sz="quarter" idx="12"/>
          </p:nvPr>
        </p:nvSpPr>
        <p:spPr/>
        <p:txBody>
          <a:bodyPr/>
          <a:lstStyle/>
          <a:p>
            <a:pPr lvl="0"/>
            <a:fld id="{68917546-B11C-4C0D-AAC5-5457764AD049}" type="slidenum">
              <a:rPr lang="en-NZ" smtClean="0"/>
              <a:t>‹#›</a:t>
            </a:fld>
            <a:endParaRPr lang="en-NZ"/>
          </a:p>
        </p:txBody>
      </p:sp>
    </p:spTree>
    <p:extLst>
      <p:ext uri="{BB962C8B-B14F-4D97-AF65-F5344CB8AC3E}">
        <p14:creationId xmlns:p14="http://schemas.microsoft.com/office/powerpoint/2010/main" val="378259130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lvl="0"/>
            <a:fld id="{9D076EA8-FF93-410A-B18C-8C65DAE09388}" type="datetime1">
              <a:rPr lang="en-NZ" smtClean="0"/>
              <a:t>1/10/2024</a:t>
            </a:fld>
            <a:endParaRPr lang="en-NZ"/>
          </a:p>
        </p:txBody>
      </p:sp>
      <p:sp>
        <p:nvSpPr>
          <p:cNvPr id="4" name="Footer Placeholder 3"/>
          <p:cNvSpPr>
            <a:spLocks noGrp="1"/>
          </p:cNvSpPr>
          <p:nvPr>
            <p:ph type="ftr" sz="quarter" idx="11"/>
          </p:nvPr>
        </p:nvSpPr>
        <p:spPr/>
        <p:txBody>
          <a:bodyPr/>
          <a:lstStyle/>
          <a:p>
            <a:pPr lvl="0"/>
            <a:endParaRPr lang="en-NZ"/>
          </a:p>
        </p:txBody>
      </p:sp>
      <p:sp>
        <p:nvSpPr>
          <p:cNvPr id="5" name="Slide Number Placeholder 4"/>
          <p:cNvSpPr>
            <a:spLocks noGrp="1"/>
          </p:cNvSpPr>
          <p:nvPr>
            <p:ph type="sldNum" sz="quarter" idx="12"/>
          </p:nvPr>
        </p:nvSpPr>
        <p:spPr/>
        <p:txBody>
          <a:bodyPr/>
          <a:lstStyle/>
          <a:p>
            <a:pPr lvl="0"/>
            <a:fld id="{3AE166E0-3DB2-4ED0-B5CA-BDBA91F2BA01}" type="slidenum">
              <a:rPr lang="en-NZ" smtClean="0"/>
              <a:t>‹#›</a:t>
            </a:fld>
            <a:endParaRPr lang="en-NZ"/>
          </a:p>
        </p:txBody>
      </p:sp>
    </p:spTree>
    <p:extLst>
      <p:ext uri="{BB962C8B-B14F-4D97-AF65-F5344CB8AC3E}">
        <p14:creationId xmlns:p14="http://schemas.microsoft.com/office/powerpoint/2010/main" val="330278666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fld id="{9183F326-E50B-41BF-991C-1A3AE4373709}" type="datetime1">
              <a:rPr lang="en-NZ" smtClean="0"/>
              <a:t>1/10/2024</a:t>
            </a:fld>
            <a:endParaRPr lang="en-NZ"/>
          </a:p>
        </p:txBody>
      </p:sp>
      <p:sp>
        <p:nvSpPr>
          <p:cNvPr id="3" name="Footer Placeholder 2"/>
          <p:cNvSpPr>
            <a:spLocks noGrp="1"/>
          </p:cNvSpPr>
          <p:nvPr>
            <p:ph type="ftr" sz="quarter" idx="11"/>
          </p:nvPr>
        </p:nvSpPr>
        <p:spPr/>
        <p:txBody>
          <a:bodyPr/>
          <a:lstStyle/>
          <a:p>
            <a:pPr lvl="0"/>
            <a:endParaRPr lang="en-NZ"/>
          </a:p>
        </p:txBody>
      </p:sp>
      <p:sp>
        <p:nvSpPr>
          <p:cNvPr id="4" name="Slide Number Placeholder 3"/>
          <p:cNvSpPr>
            <a:spLocks noGrp="1"/>
          </p:cNvSpPr>
          <p:nvPr>
            <p:ph type="sldNum" sz="quarter" idx="12"/>
          </p:nvPr>
        </p:nvSpPr>
        <p:spPr/>
        <p:txBody>
          <a:bodyPr/>
          <a:lstStyle/>
          <a:p>
            <a:pPr lvl="0"/>
            <a:fld id="{BC3761C6-69CF-4A60-B8A5-A2F75D0F7691}" type="slidenum">
              <a:rPr lang="en-NZ" smtClean="0"/>
              <a:t>‹#›</a:t>
            </a:fld>
            <a:endParaRPr lang="en-NZ"/>
          </a:p>
        </p:txBody>
      </p:sp>
    </p:spTree>
    <p:extLst>
      <p:ext uri="{BB962C8B-B14F-4D97-AF65-F5344CB8AC3E}">
        <p14:creationId xmlns:p14="http://schemas.microsoft.com/office/powerpoint/2010/main" val="356977320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lvl="0"/>
            <a:fld id="{C03D241E-389D-4461-B7B3-5D41CE551702}" type="datetime1">
              <a:rPr lang="en-NZ" smtClean="0"/>
              <a:t>1/10/2024</a:t>
            </a:fld>
            <a:endParaRPr lang="en-NZ"/>
          </a:p>
        </p:txBody>
      </p:sp>
      <p:sp>
        <p:nvSpPr>
          <p:cNvPr id="6" name="Footer Placeholder 5"/>
          <p:cNvSpPr>
            <a:spLocks noGrp="1"/>
          </p:cNvSpPr>
          <p:nvPr>
            <p:ph type="ftr" sz="quarter" idx="11"/>
          </p:nvPr>
        </p:nvSpPr>
        <p:spPr/>
        <p:txBody>
          <a:bodyPr/>
          <a:lstStyle/>
          <a:p>
            <a:pPr lvl="0"/>
            <a:endParaRPr lang="en-NZ"/>
          </a:p>
        </p:txBody>
      </p:sp>
      <p:sp>
        <p:nvSpPr>
          <p:cNvPr id="7" name="Slide Number Placeholder 6"/>
          <p:cNvSpPr>
            <a:spLocks noGrp="1"/>
          </p:cNvSpPr>
          <p:nvPr>
            <p:ph type="sldNum" sz="quarter" idx="12"/>
          </p:nvPr>
        </p:nvSpPr>
        <p:spPr/>
        <p:txBody>
          <a:bodyPr/>
          <a:lstStyle/>
          <a:p>
            <a:pPr lvl="0"/>
            <a:fld id="{7DBBF6C9-70C1-4648-A18C-CE932B7D0F9F}" type="slidenum">
              <a:rPr lang="en-NZ" smtClean="0"/>
              <a:t>‹#›</a:t>
            </a:fld>
            <a:endParaRPr lang="en-NZ"/>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886602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pPr lvl="0"/>
            <a:fld id="{4BB90BCA-4EF3-47C7-A9F8-7CE7DF254107}" type="datetime1">
              <a:rPr lang="en-NZ" smtClean="0"/>
              <a:t>1/10/2024</a:t>
            </a:fld>
            <a:endParaRPr lang="en-NZ"/>
          </a:p>
        </p:txBody>
      </p:sp>
      <p:sp>
        <p:nvSpPr>
          <p:cNvPr id="6" name="Footer Placeholder 5"/>
          <p:cNvSpPr>
            <a:spLocks noGrp="1"/>
          </p:cNvSpPr>
          <p:nvPr>
            <p:ph type="ftr" sz="quarter" idx="11"/>
          </p:nvPr>
        </p:nvSpPr>
        <p:spPr>
          <a:xfrm>
            <a:off x="1437530" y="318641"/>
            <a:ext cx="3251553" cy="320931"/>
          </a:xfrm>
        </p:spPr>
        <p:txBody>
          <a:bodyPr/>
          <a:lstStyle/>
          <a:p>
            <a:pPr lvl="0"/>
            <a:endParaRPr lang="en-NZ"/>
          </a:p>
        </p:txBody>
      </p:sp>
      <p:sp>
        <p:nvSpPr>
          <p:cNvPr id="7" name="Slide Number Placeholder 6"/>
          <p:cNvSpPr>
            <a:spLocks noGrp="1"/>
          </p:cNvSpPr>
          <p:nvPr>
            <p:ph type="sldNum" sz="quarter" idx="12"/>
          </p:nvPr>
        </p:nvSpPr>
        <p:spPr/>
        <p:txBody>
          <a:bodyPr/>
          <a:lstStyle/>
          <a:p>
            <a:pPr lvl="0"/>
            <a:fld id="{0F4C5A22-6489-4330-8FAD-2AEE68B720E5}" type="slidenum">
              <a:rPr lang="en-NZ" smtClean="0"/>
              <a:t>‹#›</a:t>
            </a:fld>
            <a:endParaRPr lang="en-NZ"/>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79526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lvl="0"/>
            <a:fld id="{09AD7183-9EA1-4FA2-ABE6-FDFBE28D4CD7}" type="datetime1">
              <a:rPr lang="en-NZ" smtClean="0"/>
              <a:t>1/10/2024</a:t>
            </a:fld>
            <a:endParaRPr lang="en-NZ"/>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pPr lvl="0"/>
            <a:endParaRPr lang="en-NZ"/>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pPr lvl="0"/>
            <a:fld id="{F7BD8552-4F7C-4E86-97FF-D2DA913B182C}" type="slidenum">
              <a:rPr lang="en-NZ" smtClean="0"/>
              <a:t>‹#›</a:t>
            </a:fld>
            <a:endParaRPr lang="en-NZ"/>
          </a:p>
        </p:txBody>
      </p:sp>
    </p:spTree>
    <p:extLst>
      <p:ext uri="{BB962C8B-B14F-4D97-AF65-F5344CB8AC3E}">
        <p14:creationId xmlns:p14="http://schemas.microsoft.com/office/powerpoint/2010/main" val="2386485511"/>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sldNum="0" hdr="0" ftr="0" dt="0"/>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qOw44VFNk8Y"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www.youtube.com/watch?v=5lGRtUA9Md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F0792A-0F2B-4A2E-AB38-0A4F18A30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57DB18D-C2F1-4C8C-8808-9C01ECE68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2" name="Group 11">
            <a:extLst>
              <a:ext uri="{FF2B5EF4-FFF2-40B4-BE49-F238E27FC236}">
                <a16:creationId xmlns:a16="http://schemas.microsoft.com/office/drawing/2014/main" id="{E5D935FA-3336-4941-9214-E250A5727F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253" y="644327"/>
            <a:ext cx="6974974" cy="4811366"/>
            <a:chOff x="7639235" y="600024"/>
            <a:chExt cx="3898557" cy="6878929"/>
          </a:xfrm>
        </p:grpSpPr>
        <p:sp>
          <p:nvSpPr>
            <p:cNvPr id="13" name="Rectangle 12">
              <a:extLst>
                <a:ext uri="{FF2B5EF4-FFF2-40B4-BE49-F238E27FC236}">
                  <a16:creationId xmlns:a16="http://schemas.microsoft.com/office/drawing/2014/main" id="{45D9E2ED-FF90-4200-A7EE-6D41D6526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39235" y="600024"/>
              <a:ext cx="3898557" cy="687892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A4BEB8D-68AD-4314-8A2B-F8DC85A53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0263" y="1062693"/>
              <a:ext cx="3635738" cy="59547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a:xfrm>
            <a:off x="1793556" y="1590734"/>
            <a:ext cx="5554405" cy="2520012"/>
          </a:xfrm>
          <a:solidFill>
            <a:schemeClr val="bg2"/>
          </a:solidFill>
        </p:spPr>
        <p:txBody>
          <a:bodyPr anchor="ctr">
            <a:normAutofit/>
          </a:bodyPr>
          <a:lstStyle/>
          <a:p>
            <a:pPr algn="ctr"/>
            <a:r>
              <a:rPr lang="en-NZ" sz="5200" dirty="0">
                <a:solidFill>
                  <a:schemeClr val="tx2"/>
                </a:solidFill>
                <a:latin typeface="Times New Roman" panose="02020603050405020304" pitchFamily="18" charset="0"/>
                <a:cs typeface="Times New Roman" panose="02020603050405020304" pitchFamily="18" charset="0"/>
              </a:rPr>
              <a:t>MAMC01801 Capabilities for Managers</a:t>
            </a:r>
          </a:p>
        </p:txBody>
      </p:sp>
      <p:sp>
        <p:nvSpPr>
          <p:cNvPr id="3" name="Subtitle 2"/>
          <p:cNvSpPr>
            <a:spLocks noGrp="1"/>
          </p:cNvSpPr>
          <p:nvPr>
            <p:ph type="subTitle" idx="1"/>
          </p:nvPr>
        </p:nvSpPr>
        <p:spPr>
          <a:xfrm>
            <a:off x="1658777" y="4365750"/>
            <a:ext cx="5823960" cy="522928"/>
          </a:xfrm>
        </p:spPr>
        <p:txBody>
          <a:bodyPr>
            <a:noAutofit/>
          </a:bodyPr>
          <a:lstStyle/>
          <a:p>
            <a:pPr algn="ctr">
              <a:lnSpc>
                <a:spcPct val="110000"/>
              </a:lnSpc>
            </a:pPr>
            <a:r>
              <a:rPr lang="en-NZ" sz="2400" b="1" dirty="0">
                <a:solidFill>
                  <a:srgbClr val="000000"/>
                </a:solidFill>
              </a:rPr>
              <a:t>Week 6 - </a:t>
            </a:r>
            <a:r>
              <a:rPr lang="en-NZ" sz="2400" b="1" dirty="0">
                <a:solidFill>
                  <a:srgbClr val="000000"/>
                </a:solidFill>
                <a:latin typeface="Arial" panose="020B0604020202020204" pitchFamily="34" charset="0"/>
                <a:cs typeface="Arial" panose="020B0604020202020204" pitchFamily="34" charset="0"/>
                <a:sym typeface="+mn-ea"/>
              </a:rPr>
              <a:t>The Cultural Paradigm</a:t>
            </a:r>
            <a:endParaRPr lang="en-NZ" sz="2400" b="1" dirty="0">
              <a:solidFill>
                <a:srgbClr val="000000"/>
              </a:solidFill>
              <a:latin typeface="Arial" panose="020B0604020202020204" pitchFamily="34" charset="0"/>
              <a:cs typeface="Arial" panose="020B0604020202020204" pitchFamily="34" charset="0"/>
            </a:endParaRPr>
          </a:p>
        </p:txBody>
      </p:sp>
      <p:cxnSp>
        <p:nvCxnSpPr>
          <p:cNvPr id="16" name="Straight Connector 15">
            <a:extLst>
              <a:ext uri="{FF2B5EF4-FFF2-40B4-BE49-F238E27FC236}">
                <a16:creationId xmlns:a16="http://schemas.microsoft.com/office/drawing/2014/main" id="{87F797D1-251E-41FE-9FF8-AD487DEF28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93555" y="1416139"/>
            <a:ext cx="5554405"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09A0CE28-0E59-4F4D-9855-8A8DCE9A8E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93555" y="4285341"/>
            <a:ext cx="5554405"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0" name="Picture 19">
            <a:extLst>
              <a:ext uri="{FF2B5EF4-FFF2-40B4-BE49-F238E27FC236}">
                <a16:creationId xmlns:a16="http://schemas.microsoft.com/office/drawing/2014/main" id="{75CC23F7-9F20-4C4B-8608-BD4DE9728F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7" y="207819"/>
            <a:ext cx="8353425" cy="923290"/>
          </a:xfrm>
        </p:spPr>
        <p:txBody>
          <a:bodyPr>
            <a:normAutofit fontScale="90000"/>
          </a:bodyPr>
          <a:lstStyle/>
          <a:p>
            <a:r>
              <a:rPr lang="en-NZ" sz="3555" dirty="0">
                <a:latin typeface="Times New Roman" panose="02020603050405020304" pitchFamily="18" charset="0"/>
                <a:cs typeface="Times New Roman" panose="02020603050405020304" pitchFamily="18" charset="0"/>
              </a:rPr>
              <a:t>Exercise. </a:t>
            </a:r>
            <a:br>
              <a:rPr lang="en-NZ" sz="3555" dirty="0">
                <a:latin typeface="Times New Roman" panose="02020603050405020304" pitchFamily="18" charset="0"/>
                <a:cs typeface="Times New Roman" panose="02020603050405020304" pitchFamily="18" charset="0"/>
              </a:rPr>
            </a:br>
            <a:r>
              <a:rPr lang="en-NZ" sz="3555" dirty="0">
                <a:latin typeface="Times New Roman" panose="02020603050405020304" pitchFamily="18" charset="0"/>
                <a:cs typeface="Times New Roman" panose="02020603050405020304" pitchFamily="18" charset="0"/>
              </a:rPr>
              <a:t>Marking a sample of assignment 2</a:t>
            </a:r>
          </a:p>
        </p:txBody>
      </p:sp>
      <p:sp>
        <p:nvSpPr>
          <p:cNvPr id="3" name="Content Placeholder 2"/>
          <p:cNvSpPr>
            <a:spLocks noGrp="1"/>
          </p:cNvSpPr>
          <p:nvPr>
            <p:ph idx="1"/>
          </p:nvPr>
        </p:nvSpPr>
        <p:spPr>
          <a:xfrm>
            <a:off x="637309" y="2265115"/>
            <a:ext cx="7869381" cy="1628012"/>
          </a:xfrm>
        </p:spPr>
        <p:txBody>
          <a:bodyPr/>
          <a:lstStyle/>
          <a:p>
            <a:r>
              <a:rPr lang="en-NZ" dirty="0"/>
              <a:t>Please read the samples of the second assignment on the assessment page and mark them using the rubric.</a:t>
            </a:r>
          </a:p>
          <a:p>
            <a:r>
              <a:rPr lang="en-NZ" dirty="0"/>
              <a:t>You will be asked to share your findings with the class.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0CB64-8383-6DC2-08B7-EE4DC77FE30A}"/>
              </a:ext>
            </a:extLst>
          </p:cNvPr>
          <p:cNvSpPr>
            <a:spLocks noGrp="1"/>
          </p:cNvSpPr>
          <p:nvPr>
            <p:ph type="title"/>
          </p:nvPr>
        </p:nvSpPr>
        <p:spPr>
          <a:xfrm>
            <a:off x="1369455" y="0"/>
            <a:ext cx="6571343" cy="595745"/>
          </a:xfrm>
        </p:spPr>
        <p:txBody>
          <a:bodyPr/>
          <a:lstStyle/>
          <a:p>
            <a:pPr algn="ctr"/>
            <a:r>
              <a:rPr lang="en-NZ" dirty="0"/>
              <a:t>Assessment Two Draft </a:t>
            </a:r>
          </a:p>
        </p:txBody>
      </p:sp>
      <p:sp>
        <p:nvSpPr>
          <p:cNvPr id="3" name="Content Placeholder 2">
            <a:extLst>
              <a:ext uri="{FF2B5EF4-FFF2-40B4-BE49-F238E27FC236}">
                <a16:creationId xmlns:a16="http://schemas.microsoft.com/office/drawing/2014/main" id="{0B0234BD-7B60-AFEF-90FD-2B8D6572A3BB}"/>
              </a:ext>
            </a:extLst>
          </p:cNvPr>
          <p:cNvSpPr>
            <a:spLocks noGrp="1"/>
          </p:cNvSpPr>
          <p:nvPr>
            <p:ph idx="1"/>
          </p:nvPr>
        </p:nvSpPr>
        <p:spPr>
          <a:xfrm>
            <a:off x="166255" y="599495"/>
            <a:ext cx="8977745" cy="5659010"/>
          </a:xfrm>
        </p:spPr>
        <p:txBody>
          <a:bodyPr/>
          <a:lstStyle/>
          <a:p>
            <a:pPr marL="0" indent="0" algn="ctr">
              <a:buNone/>
            </a:pPr>
            <a:r>
              <a:rPr lang="en-NZ" sz="2400" b="1" dirty="0"/>
              <a:t>Individual work</a:t>
            </a:r>
          </a:p>
          <a:p>
            <a:pPr marL="0" indent="0">
              <a:buNone/>
            </a:pPr>
            <a:r>
              <a:rPr lang="en-NZ" sz="2700" dirty="0"/>
              <a:t>Your draft must include a table that you briefly identify: </a:t>
            </a:r>
          </a:p>
          <a:p>
            <a:pPr marL="514350" indent="-514350">
              <a:buAutoNum type="arabicPeriod"/>
            </a:pPr>
            <a:r>
              <a:rPr lang="en-NZ" sz="2700" dirty="0"/>
              <a:t>Two capabilities for the PD. Identify the different aspects of the capabilities and their examples within the KML project.</a:t>
            </a:r>
          </a:p>
          <a:p>
            <a:pPr marL="514350" indent="-514350">
              <a:buAutoNum type="arabicPeriod"/>
            </a:pPr>
            <a:r>
              <a:rPr lang="en-NZ" sz="2700" dirty="0"/>
              <a:t>Three Māori values in the KML project. Identify the 3 values, their different aspects and examples within the KML project</a:t>
            </a:r>
          </a:p>
          <a:p>
            <a:pPr marL="514350" indent="-514350">
              <a:buAutoNum type="arabicPeriod"/>
            </a:pPr>
            <a:r>
              <a:rPr lang="en-NZ" sz="2700" dirty="0"/>
              <a:t>Two potential CSR issues and how these meet the stakeholders’ expectations. Also identify the stakeholders and their expectations, all within the KML project.</a:t>
            </a:r>
          </a:p>
          <a:p>
            <a:pPr marL="514350" indent="-514350">
              <a:buFont typeface="+mj-lt"/>
              <a:buAutoNum type="arabicPeriod"/>
            </a:pPr>
            <a:endParaRPr lang="en-NZ" dirty="0"/>
          </a:p>
        </p:txBody>
      </p:sp>
    </p:spTree>
    <p:extLst>
      <p:ext uri="{BB962C8B-B14F-4D97-AF65-F5344CB8AC3E}">
        <p14:creationId xmlns:p14="http://schemas.microsoft.com/office/powerpoint/2010/main" val="787313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0"/>
            <a:ext cx="3352800" cy="582613"/>
          </a:xfrm>
        </p:spPr>
        <p:txBody>
          <a:bodyPr>
            <a:normAutofit fontScale="90000"/>
          </a:bodyPr>
          <a:lstStyle/>
          <a:p>
            <a:pPr lvl="0"/>
            <a:r>
              <a:rPr lang="en-US" sz="4000" dirty="0">
                <a:latin typeface="Times New Roman" panose="02020603050405020304" pitchFamily="18"/>
                <a:cs typeface="Times New Roman" panose="02020603050405020304" pitchFamily="18"/>
              </a:rPr>
              <a:t>Agenda</a:t>
            </a:r>
          </a:p>
        </p:txBody>
      </p:sp>
      <p:sp>
        <p:nvSpPr>
          <p:cNvPr id="3" name="Content Placeholder 2"/>
          <p:cNvSpPr txBox="1">
            <a:spLocks noGrp="1"/>
          </p:cNvSpPr>
          <p:nvPr>
            <p:ph type="body" idx="4294967295"/>
          </p:nvPr>
        </p:nvSpPr>
        <p:spPr>
          <a:xfrm>
            <a:off x="1025525" y="1230168"/>
            <a:ext cx="7092950" cy="2593975"/>
          </a:xfrm>
        </p:spPr>
        <p:txBody>
          <a:bodyPr/>
          <a:lstStyle/>
          <a:p>
            <a:pPr marL="457200" lvl="0" indent="-457200">
              <a:spcBef>
                <a:spcPts val="1200"/>
              </a:spcBef>
              <a:spcAft>
                <a:spcPts val="200"/>
              </a:spcAft>
              <a:buClr>
                <a:srgbClr val="E48312"/>
              </a:buClr>
              <a:buSzPct val="100000"/>
              <a:buFont typeface="+mj-lt"/>
              <a:buAutoNum type="arabicPeriod"/>
            </a:pPr>
            <a:r>
              <a:rPr lang="en-US" sz="2400" dirty="0"/>
              <a:t>Internal culture and its impact on organisational performance</a:t>
            </a:r>
          </a:p>
          <a:p>
            <a:pPr marL="457200" lvl="0" indent="-457200">
              <a:spcBef>
                <a:spcPts val="1200"/>
              </a:spcBef>
              <a:spcAft>
                <a:spcPts val="200"/>
              </a:spcAft>
              <a:buClr>
                <a:srgbClr val="E48312"/>
              </a:buClr>
              <a:buSzPct val="100000"/>
              <a:buFont typeface="+mj-lt"/>
              <a:buAutoNum type="arabicPeriod"/>
            </a:pPr>
            <a:r>
              <a:rPr lang="en-US" sz="2400" dirty="0"/>
              <a:t>The ASB matrix</a:t>
            </a:r>
          </a:p>
          <a:p>
            <a:pPr lvl="0">
              <a:spcBef>
                <a:spcPts val="1200"/>
              </a:spcBef>
              <a:spcAft>
                <a:spcPts val="200"/>
              </a:spcAft>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38125"/>
            <a:ext cx="8229600" cy="582613"/>
          </a:xfrm>
        </p:spPr>
        <p:txBody>
          <a:bodyPr/>
          <a:lstStyle/>
          <a:p>
            <a:pPr lvl="0"/>
            <a:r>
              <a:rPr lang="en-US" dirty="0">
                <a:latin typeface="Times New Roman" panose="02020603050405020304" pitchFamily="18" charset="0"/>
                <a:cs typeface="Times New Roman" panose="02020603050405020304" pitchFamily="18" charset="0"/>
              </a:rPr>
              <a:t>The Cultural Paradigm</a:t>
            </a:r>
          </a:p>
        </p:txBody>
      </p:sp>
      <p:pic>
        <p:nvPicPr>
          <p:cNvPr id="3" name="Content Placeholder 5"/>
          <p:cNvPicPr>
            <a:picLocks noChangeAspect="1"/>
          </p:cNvPicPr>
          <p:nvPr/>
        </p:nvPicPr>
        <p:blipFill>
          <a:blip r:embed="rId3">
            <a:lum/>
          </a:blip>
          <a:srcRect/>
          <a:stretch>
            <a:fillRect/>
          </a:stretch>
        </p:blipFill>
        <p:spPr>
          <a:xfrm>
            <a:off x="2484000" y="1556999"/>
            <a:ext cx="4176000" cy="3744001"/>
          </a:xfrm>
          <a:prstGeom prst="rect">
            <a:avLst/>
          </a:prstGeom>
          <a:noFill/>
          <a:ln cap="flat">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0"/>
            <a:ext cx="8366125" cy="909638"/>
          </a:xfrm>
        </p:spPr>
        <p:txBody>
          <a:bodyPr>
            <a:normAutofit fontScale="90000"/>
          </a:bodyPr>
          <a:lstStyle/>
          <a:p>
            <a:pPr lvl="0"/>
            <a:r>
              <a:rPr lang="en-US" sz="4000" dirty="0">
                <a:latin typeface="Times New Roman" panose="02020603050405020304" pitchFamily="18"/>
                <a:cs typeface="Times New Roman" panose="02020603050405020304" pitchFamily="18"/>
              </a:rPr>
              <a:t>Structure, power and process</a:t>
            </a:r>
            <a:br>
              <a:rPr lang="en-US" dirty="0">
                <a:latin typeface="Times New Roman" panose="02020603050405020304" pitchFamily="18"/>
                <a:cs typeface="Times New Roman" panose="02020603050405020304" pitchFamily="18"/>
              </a:rPr>
            </a:br>
            <a:r>
              <a:rPr lang="en-US" sz="2200" dirty="0">
                <a:latin typeface="Calibri" panose="020F0502020204030204" pitchFamily="18"/>
                <a:cs typeface="Times New Roman" panose="02020603050405020304" pitchFamily="18"/>
              </a:rPr>
              <a:t>When you look at a company, ask yourself the following questions:</a:t>
            </a:r>
          </a:p>
        </p:txBody>
      </p:sp>
      <p:sp>
        <p:nvSpPr>
          <p:cNvPr id="3" name="Content Placeholder 2"/>
          <p:cNvSpPr txBox="1">
            <a:spLocks noGrp="1"/>
          </p:cNvSpPr>
          <p:nvPr>
            <p:ph type="body" idx="4294967295"/>
          </p:nvPr>
        </p:nvSpPr>
        <p:spPr>
          <a:xfrm>
            <a:off x="0" y="1174750"/>
            <a:ext cx="8229600" cy="4953000"/>
          </a:xfrm>
        </p:spPr>
        <p:txBody>
          <a:bodyPr>
            <a:normAutofit lnSpcReduction="10000"/>
          </a:bodyPr>
          <a:lstStyle/>
          <a:p>
            <a:pPr lvl="0">
              <a:spcBef>
                <a:spcPts val="1200"/>
              </a:spcBef>
              <a:spcAft>
                <a:spcPts val="200"/>
              </a:spcAft>
              <a:buClr>
                <a:srgbClr val="E48312"/>
              </a:buClr>
              <a:buSzPct val="100000"/>
              <a:buFont typeface="Calibri" panose="020F0502020204030204" pitchFamily="18"/>
              <a:buChar char=" "/>
            </a:pPr>
            <a:r>
              <a:rPr lang="en-US" sz="2400" b="1"/>
              <a:t>Organisational structure:</a:t>
            </a:r>
            <a:r>
              <a:rPr lang="en-US" sz="2400"/>
              <a:t>  Is the company hierarchical or organic, bureaucratic or democratic. Are job roles and descriptions clearly defined or ambiguous?</a:t>
            </a:r>
          </a:p>
          <a:p>
            <a:pPr lvl="0">
              <a:spcBef>
                <a:spcPts val="1200"/>
              </a:spcBef>
              <a:spcAft>
                <a:spcPts val="200"/>
              </a:spcAft>
              <a:buClr>
                <a:srgbClr val="E48312"/>
              </a:buClr>
              <a:buSzPct val="100000"/>
              <a:buFont typeface="Calibri" panose="020F0502020204030204" pitchFamily="18"/>
              <a:buChar char=" "/>
            </a:pPr>
            <a:r>
              <a:rPr lang="en-US" sz="2400" b="1"/>
              <a:t>Power structures: A</a:t>
            </a:r>
            <a:r>
              <a:rPr lang="en-US" sz="2400"/>
              <a:t>re all decisions made by top management, or is authority pushed down to lower seniority levels? Is spending tightly controlled, or minimally monitored? Who can make a decision to spend money, hire staff, implement strategies?</a:t>
            </a:r>
          </a:p>
          <a:p>
            <a:pPr lvl="0">
              <a:spcBef>
                <a:spcPts val="1200"/>
              </a:spcBef>
              <a:spcAft>
                <a:spcPts val="200"/>
              </a:spcAft>
              <a:buClr>
                <a:srgbClr val="E48312"/>
              </a:buClr>
              <a:buSzPct val="100000"/>
              <a:buFont typeface="Calibri" panose="020F0502020204030204" pitchFamily="18"/>
              <a:buChar char=" "/>
            </a:pPr>
            <a:r>
              <a:rPr lang="en-US" sz="2400" b="1"/>
              <a:t>Internal processes: W</a:t>
            </a:r>
            <a:r>
              <a:rPr lang="en-US" sz="2400"/>
              <a:t>hat do those processes look like, are they carried out in-house or outsourced, to what extent do they operate independently or interlink with each other?</a:t>
            </a:r>
          </a:p>
          <a:p>
            <a:pPr lvl="0">
              <a:spcBef>
                <a:spcPts val="1200"/>
              </a:spcBef>
              <a:spcAft>
                <a:spcPts val="200"/>
              </a:spcAft>
              <a:buNone/>
            </a:pPr>
            <a:endParaRPr lang="en-US" sz="2400"/>
          </a:p>
          <a:p>
            <a:pPr lvl="0">
              <a:spcBef>
                <a:spcPts val="1200"/>
              </a:spcBef>
              <a:spcAft>
                <a:spcPts val="200"/>
              </a:spcAft>
              <a:buNone/>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0"/>
            <a:ext cx="8229600" cy="1014413"/>
          </a:xfrm>
        </p:spPr>
        <p:txBody>
          <a:bodyPr>
            <a:noAutofit/>
          </a:bodyPr>
          <a:lstStyle/>
          <a:p>
            <a:pPr lvl="0"/>
            <a:r>
              <a:rPr lang="en-US" sz="3400" dirty="0">
                <a:latin typeface="Times New Roman" panose="02020603050405020304" pitchFamily="18" charset="0"/>
                <a:cs typeface="Times New Roman" panose="02020603050405020304" pitchFamily="18" charset="0"/>
              </a:rPr>
              <a:t>Stories, rituals and control systems</a:t>
            </a:r>
          </a:p>
        </p:txBody>
      </p:sp>
      <p:sp>
        <p:nvSpPr>
          <p:cNvPr id="3" name="Content Placeholder 2"/>
          <p:cNvSpPr txBox="1">
            <a:spLocks noGrp="1"/>
          </p:cNvSpPr>
          <p:nvPr>
            <p:ph type="body" idx="4294967295"/>
          </p:nvPr>
        </p:nvSpPr>
        <p:spPr>
          <a:xfrm>
            <a:off x="0" y="1014413"/>
            <a:ext cx="8839200" cy="5575300"/>
          </a:xfrm>
        </p:spPr>
        <p:txBody>
          <a:bodyPr>
            <a:normAutofit lnSpcReduction="10000"/>
          </a:bodyPr>
          <a:lstStyle/>
          <a:p>
            <a:pPr lvl="0">
              <a:spcBef>
                <a:spcPts val="1200"/>
              </a:spcBef>
              <a:spcAft>
                <a:spcPts val="200"/>
              </a:spcAft>
              <a:buClr>
                <a:srgbClr val="E48312"/>
              </a:buClr>
              <a:buSzPct val="100000"/>
              <a:buFont typeface="Calibri" panose="020F0502020204030204" pitchFamily="18"/>
              <a:buChar char=" "/>
            </a:pPr>
            <a:r>
              <a:rPr lang="en-US" sz="2200" dirty="0"/>
              <a:t>What </a:t>
            </a:r>
            <a:r>
              <a:rPr lang="en-US" sz="2200" b="1" dirty="0"/>
              <a:t>stories and symbols </a:t>
            </a:r>
            <a:r>
              <a:rPr lang="en-US" sz="2200" dirty="0"/>
              <a:t>exist? Do employees dress in formal business wear or in jeans and tee-shirt? Is there a respected and charismatic founder; how important is </a:t>
            </a:r>
            <a:r>
              <a:rPr lang="en-US" sz="2200" dirty="0" err="1"/>
              <a:t>organisational</a:t>
            </a:r>
            <a:r>
              <a:rPr lang="en-US" sz="2200" dirty="0"/>
              <a:t> heritage?</a:t>
            </a:r>
          </a:p>
          <a:p>
            <a:pPr lvl="0">
              <a:spcBef>
                <a:spcPts val="1200"/>
              </a:spcBef>
              <a:spcAft>
                <a:spcPts val="200"/>
              </a:spcAft>
              <a:buClr>
                <a:srgbClr val="E48312"/>
              </a:buClr>
              <a:buSzPct val="100000"/>
              <a:buFont typeface="Calibri" panose="020F0502020204030204" pitchFamily="18"/>
              <a:buChar char=" "/>
            </a:pPr>
            <a:r>
              <a:rPr lang="en-US" sz="2200" dirty="0"/>
              <a:t>What </a:t>
            </a:r>
            <a:r>
              <a:rPr lang="en-US" sz="2200" b="1" dirty="0"/>
              <a:t>rituals and routines </a:t>
            </a:r>
            <a:r>
              <a:rPr lang="en-US" sz="2200" dirty="0"/>
              <a:t>exist? Is the company song routinely sung, is there an “every Monday at 8:30” type of get together of all staff? Are rest breaks strictly observed, or do people eat and drink “on the run”? Does the organisation slow down its pace to accommodate Friday afternoon drinks?</a:t>
            </a:r>
          </a:p>
          <a:p>
            <a:pPr lvl="0">
              <a:spcBef>
                <a:spcPts val="1200"/>
              </a:spcBef>
              <a:spcAft>
                <a:spcPts val="200"/>
              </a:spcAft>
              <a:buClr>
                <a:srgbClr val="E48312"/>
              </a:buClr>
              <a:buSzPct val="100000"/>
              <a:buFont typeface="Calibri" panose="020F0502020204030204" pitchFamily="18"/>
              <a:buChar char=" "/>
            </a:pPr>
            <a:r>
              <a:rPr lang="en-US" sz="2200" dirty="0"/>
              <a:t>What internal </a:t>
            </a:r>
            <a:r>
              <a:rPr lang="en-US" sz="2200" b="1" dirty="0"/>
              <a:t>control systems </a:t>
            </a:r>
            <a:r>
              <a:rPr lang="en-US" sz="2200" dirty="0"/>
              <a:t>exist? Does management monitor clock-in and clock-out times; do employees wear ID badges and get regular security checks; are employee activities routinely subjected to audit by a more senior staff member? Or does the organisation allow employees to manage their own work </a:t>
            </a:r>
            <a:r>
              <a:rPr lang="en-US" sz="2200" dirty="0" err="1"/>
              <a:t>behaviour</a:t>
            </a:r>
            <a:r>
              <a:rPr lang="en-US" sz="2200" dirty="0"/>
              <a:t> in their own chosen way?</a:t>
            </a:r>
          </a:p>
          <a:p>
            <a:pPr lvl="0">
              <a:spcBef>
                <a:spcPts val="1200"/>
              </a:spcBef>
              <a:spcAft>
                <a:spcPts val="200"/>
              </a:spcAft>
              <a:buNone/>
            </a:pPr>
            <a:endParaRPr lang="en-US"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0"/>
            <a:ext cx="7731125" cy="1427163"/>
          </a:xfrm>
        </p:spPr>
        <p:txBody>
          <a:bodyPr>
            <a:normAutofit fontScale="90000"/>
          </a:bodyPr>
          <a:lstStyle/>
          <a:p>
            <a:pPr lvl="0"/>
            <a:r>
              <a:rPr lang="en-US" sz="3400" dirty="0">
                <a:latin typeface="Times New Roman" panose="02020603050405020304" pitchFamily="18"/>
                <a:cs typeface="Times New Roman" panose="02020603050405020304" pitchFamily="18"/>
              </a:rPr>
              <a:t>How would these organisations look like if we applied the cultural model?</a:t>
            </a:r>
          </a:p>
        </p:txBody>
      </p:sp>
      <p:sp>
        <p:nvSpPr>
          <p:cNvPr id="3" name="Content Placeholder 2"/>
          <p:cNvSpPr txBox="1">
            <a:spLocks noGrp="1"/>
          </p:cNvSpPr>
          <p:nvPr>
            <p:ph type="body" idx="4294967295"/>
          </p:nvPr>
        </p:nvSpPr>
        <p:spPr>
          <a:xfrm>
            <a:off x="0" y="1174750"/>
            <a:ext cx="8229600" cy="4953000"/>
          </a:xfrm>
        </p:spPr>
        <p:txBody>
          <a:bodyPr/>
          <a:lstStyle/>
          <a:p>
            <a:pPr lvl="0">
              <a:spcBef>
                <a:spcPts val="1200"/>
              </a:spcBef>
              <a:spcAft>
                <a:spcPts val="200"/>
              </a:spcAft>
              <a:buNone/>
            </a:pPr>
            <a:endParaRPr lang="en-US" sz="2400" dirty="0"/>
          </a:p>
          <a:p>
            <a:pPr marL="342900" lvl="0" indent="-342900">
              <a:spcBef>
                <a:spcPts val="1200"/>
              </a:spcBef>
              <a:spcAft>
                <a:spcPts val="200"/>
              </a:spcAft>
              <a:buFont typeface="Arial" panose="020B0604020202020204" pitchFamily="18"/>
              <a:buChar char="•"/>
            </a:pPr>
            <a:r>
              <a:rPr lang="en-US" sz="2400" b="1" dirty="0"/>
              <a:t>Air New Zealand </a:t>
            </a:r>
            <a:r>
              <a:rPr lang="en-US" sz="2400" dirty="0">
                <a:hlinkClick r:id="rId3"/>
              </a:rPr>
              <a:t>https://www.youtube.com/watch?v=qOw44VFNk8Y</a:t>
            </a:r>
            <a:endParaRPr lang="en-US" sz="2400" dirty="0"/>
          </a:p>
          <a:p>
            <a:pPr marL="342900" lvl="0" indent="-342900">
              <a:spcBef>
                <a:spcPts val="1200"/>
              </a:spcBef>
              <a:spcAft>
                <a:spcPts val="200"/>
              </a:spcAft>
              <a:buFont typeface="Arial" panose="020B0604020202020204" pitchFamily="18"/>
              <a:buChar char="•"/>
            </a:pPr>
            <a:endParaRPr lang="en-US" sz="2400" dirty="0"/>
          </a:p>
          <a:p>
            <a:pPr marL="342900" lvl="0" indent="-342900">
              <a:spcBef>
                <a:spcPts val="1200"/>
              </a:spcBef>
              <a:spcAft>
                <a:spcPts val="200"/>
              </a:spcAft>
              <a:buFont typeface="Arial" panose="020B0604020202020204" pitchFamily="18"/>
              <a:buChar char="•"/>
            </a:pPr>
            <a:r>
              <a:rPr lang="en-US" sz="2400" b="1" dirty="0"/>
              <a:t>Emirates</a:t>
            </a:r>
          </a:p>
          <a:p>
            <a:pPr marL="342900" lvl="0" indent="-342900">
              <a:spcBef>
                <a:spcPts val="1200"/>
              </a:spcBef>
              <a:spcAft>
                <a:spcPts val="200"/>
              </a:spcAft>
              <a:buFont typeface="Arial" panose="020B0604020202020204" pitchFamily="18"/>
              <a:buChar char="•"/>
            </a:pPr>
            <a:r>
              <a:rPr lang="en-US" sz="2400" dirty="0">
                <a:hlinkClick r:id="rId4"/>
              </a:rPr>
              <a:t>https://www.youtube.com/watch?v=5lGRtUA9Mds</a:t>
            </a:r>
            <a:endParaRPr lang="en-US" sz="2400" dirty="0"/>
          </a:p>
          <a:p>
            <a:pPr marL="342900" lvl="0" indent="-342900">
              <a:spcBef>
                <a:spcPts val="1200"/>
              </a:spcBef>
              <a:spcAft>
                <a:spcPts val="200"/>
              </a:spcAft>
              <a:buFont typeface="Arial" panose="020B0604020202020204" pitchFamily="18"/>
              <a:buChar char="•"/>
            </a:pPr>
            <a:endParaRPr lang="en-US" sz="1200" dirty="0"/>
          </a:p>
        </p:txBody>
      </p:sp>
      <p:pic>
        <p:nvPicPr>
          <p:cNvPr id="4" name="Picture 3"/>
          <p:cNvPicPr>
            <a:picLocks noChangeAspect="1"/>
          </p:cNvPicPr>
          <p:nvPr/>
        </p:nvPicPr>
        <p:blipFill>
          <a:blip r:embed="rId5"/>
          <a:stretch>
            <a:fillRect/>
          </a:stretch>
        </p:blipFill>
        <p:spPr>
          <a:xfrm>
            <a:off x="817562" y="5020678"/>
            <a:ext cx="3048000" cy="1714500"/>
          </a:xfrm>
          <a:prstGeom prst="rect">
            <a:avLst/>
          </a:prstGeom>
        </p:spPr>
      </p:pic>
      <p:pic>
        <p:nvPicPr>
          <p:cNvPr id="5" name="Picture 4"/>
          <p:cNvPicPr>
            <a:picLocks noChangeAspect="1"/>
          </p:cNvPicPr>
          <p:nvPr/>
        </p:nvPicPr>
        <p:blipFill>
          <a:blip r:embed="rId6"/>
          <a:stretch>
            <a:fillRect/>
          </a:stretch>
        </p:blipFill>
        <p:spPr>
          <a:xfrm>
            <a:off x="6594494" y="2790213"/>
            <a:ext cx="2273262" cy="127757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5"/>
          <p:cNvPicPr>
            <a:picLocks noChangeAspect="1"/>
          </p:cNvPicPr>
          <p:nvPr/>
        </p:nvPicPr>
        <p:blipFill>
          <a:blip r:embed="rId3">
            <a:lum/>
          </a:blip>
          <a:srcRect/>
          <a:stretch>
            <a:fillRect/>
          </a:stretch>
        </p:blipFill>
        <p:spPr>
          <a:xfrm>
            <a:off x="791820" y="800818"/>
            <a:ext cx="7560359" cy="5256364"/>
          </a:xfrm>
          <a:prstGeom prst="rect">
            <a:avLst/>
          </a:prstGeom>
          <a:noFill/>
          <a:ln cap="flat">
            <a:noFill/>
          </a:ln>
        </p:spPr>
      </p:pic>
      <p:sp>
        <p:nvSpPr>
          <p:cNvPr id="3" name="Title 1">
            <a:extLst>
              <a:ext uri="{FF2B5EF4-FFF2-40B4-BE49-F238E27FC236}">
                <a16:creationId xmlns:a16="http://schemas.microsoft.com/office/drawing/2014/main" id="{CB4E3BD8-444F-08AC-A32F-133D7A858287}"/>
              </a:ext>
            </a:extLst>
          </p:cNvPr>
          <p:cNvSpPr txBox="1">
            <a:spLocks/>
          </p:cNvSpPr>
          <p:nvPr/>
        </p:nvSpPr>
        <p:spPr>
          <a:xfrm>
            <a:off x="0" y="0"/>
            <a:ext cx="8229600" cy="1014413"/>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COMPETING VALUES MODEL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190500"/>
            <a:ext cx="8229600" cy="1098550"/>
          </a:xfrm>
        </p:spPr>
        <p:txBody>
          <a:bodyPr>
            <a:normAutofit fontScale="90000"/>
          </a:bodyPr>
          <a:lstStyle/>
          <a:p>
            <a:pPr lvl="0"/>
            <a:r>
              <a:rPr lang="en-US" sz="3800" dirty="0">
                <a:latin typeface="Times New Roman" panose="02020603050405020304" pitchFamily="18"/>
                <a:cs typeface="Times New Roman" panose="02020603050405020304" pitchFamily="18"/>
              </a:rPr>
              <a:t>What’s driving the</a:t>
            </a:r>
            <a:r>
              <a:rPr lang="en-NZ" altLang="en-US" sz="3800" dirty="0">
                <a:latin typeface="Times New Roman" panose="02020603050405020304" pitchFamily="18"/>
                <a:cs typeface="Times New Roman" panose="02020603050405020304" pitchFamily="18"/>
              </a:rPr>
              <a:t> </a:t>
            </a:r>
            <a:r>
              <a:rPr lang="en-US" sz="3800" dirty="0">
                <a:latin typeface="Times New Roman" panose="02020603050405020304" pitchFamily="18"/>
                <a:cs typeface="Times New Roman" panose="02020603050405020304" pitchFamily="18"/>
              </a:rPr>
              <a:t>company culture?</a:t>
            </a:r>
          </a:p>
        </p:txBody>
      </p:sp>
      <p:sp>
        <p:nvSpPr>
          <p:cNvPr id="3" name="Content Placeholder 2"/>
          <p:cNvSpPr txBox="1">
            <a:spLocks noGrp="1"/>
          </p:cNvSpPr>
          <p:nvPr>
            <p:ph type="body" idx="4294967295"/>
          </p:nvPr>
        </p:nvSpPr>
        <p:spPr>
          <a:xfrm>
            <a:off x="0" y="1174750"/>
            <a:ext cx="8229600" cy="4953000"/>
          </a:xfrm>
        </p:spPr>
        <p:txBody>
          <a:bodyPr/>
          <a:lstStyle/>
          <a:p>
            <a:pPr lvl="0">
              <a:spcBef>
                <a:spcPts val="1200"/>
              </a:spcBef>
              <a:spcAft>
                <a:spcPts val="200"/>
              </a:spcAft>
              <a:buNone/>
            </a:pPr>
            <a:endParaRPr lang="en-US" sz="2400"/>
          </a:p>
          <a:p>
            <a:pPr lvl="0">
              <a:spcBef>
                <a:spcPts val="1200"/>
              </a:spcBef>
              <a:spcAft>
                <a:spcPts val="200"/>
              </a:spcAft>
              <a:buClr>
                <a:srgbClr val="E48312"/>
              </a:buClr>
              <a:buSzPct val="100000"/>
              <a:buFont typeface="Calibri" panose="020F0502020204030204" pitchFamily="18"/>
              <a:buChar char=" "/>
            </a:pPr>
            <a:r>
              <a:rPr lang="en-US" sz="2400"/>
              <a:t>The Clan: The needs of the organisation’s employees</a:t>
            </a:r>
          </a:p>
          <a:p>
            <a:pPr lvl="0">
              <a:spcBef>
                <a:spcPts val="1200"/>
              </a:spcBef>
              <a:spcAft>
                <a:spcPts val="200"/>
              </a:spcAft>
              <a:buClr>
                <a:srgbClr val="E48312"/>
              </a:buClr>
              <a:buSzPct val="100000"/>
              <a:buFont typeface="Calibri" panose="020F0502020204030204" pitchFamily="18"/>
              <a:buChar char=" "/>
            </a:pPr>
            <a:r>
              <a:rPr lang="en-US" sz="2400"/>
              <a:t>The Market:  The needs of the organisation’s customers</a:t>
            </a:r>
          </a:p>
          <a:p>
            <a:pPr lvl="0">
              <a:spcBef>
                <a:spcPts val="1200"/>
              </a:spcBef>
              <a:spcAft>
                <a:spcPts val="200"/>
              </a:spcAft>
              <a:buClr>
                <a:srgbClr val="E48312"/>
              </a:buClr>
              <a:buSzPct val="100000"/>
              <a:buFont typeface="Calibri" panose="020F0502020204030204" pitchFamily="18"/>
              <a:buChar char=" "/>
            </a:pPr>
            <a:r>
              <a:rPr lang="en-US" sz="2400"/>
              <a:t>The Hierarchy: The effects of systems and processes</a:t>
            </a:r>
          </a:p>
          <a:p>
            <a:pPr lvl="0">
              <a:spcBef>
                <a:spcPts val="1200"/>
              </a:spcBef>
              <a:spcAft>
                <a:spcPts val="200"/>
              </a:spcAft>
              <a:buClr>
                <a:srgbClr val="E48312"/>
              </a:buClr>
              <a:buSzPct val="100000"/>
              <a:buFont typeface="Calibri" panose="020F0502020204030204" pitchFamily="18"/>
              <a:buChar char=" "/>
            </a:pPr>
            <a:r>
              <a:rPr lang="en-US" sz="2400"/>
              <a:t>The Adhocracy: A need to continuously “do things differently”</a:t>
            </a:r>
          </a:p>
          <a:p>
            <a:pPr lvl="0">
              <a:spcBef>
                <a:spcPts val="1200"/>
              </a:spcBef>
              <a:spcAft>
                <a:spcPts val="200"/>
              </a:spcAft>
              <a:buNone/>
            </a:pPr>
            <a:r>
              <a:rPr lang="en-US" sz="240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6328" y="453256"/>
            <a:ext cx="6571343" cy="1049235"/>
          </a:xfrm>
        </p:spPr>
        <p:txBody>
          <a:bodyPr/>
          <a:lstStyle/>
          <a:p>
            <a:r>
              <a:rPr lang="en-NZ" sz="4400" dirty="0">
                <a:latin typeface="Times New Roman" panose="02020603050405020304" pitchFamily="18" charset="0"/>
                <a:cs typeface="Times New Roman" panose="02020603050405020304" pitchFamily="18" charset="0"/>
              </a:rPr>
              <a:t>Shopping homework</a:t>
            </a:r>
          </a:p>
        </p:txBody>
      </p:sp>
      <p:sp>
        <p:nvSpPr>
          <p:cNvPr id="3" name="Content Placeholder 2"/>
          <p:cNvSpPr>
            <a:spLocks noGrp="1"/>
          </p:cNvSpPr>
          <p:nvPr>
            <p:ph idx="1"/>
          </p:nvPr>
        </p:nvSpPr>
        <p:spPr>
          <a:xfrm>
            <a:off x="1055564" y="2001880"/>
            <a:ext cx="6571343" cy="1821976"/>
          </a:xfrm>
        </p:spPr>
        <p:txBody>
          <a:bodyPr/>
          <a:lstStyle/>
          <a:p>
            <a:pPr>
              <a:buNone/>
            </a:pPr>
            <a:endParaRPr lang="en-NZ" b="1" dirty="0"/>
          </a:p>
          <a:p>
            <a:pPr>
              <a:buNone/>
            </a:pPr>
            <a:r>
              <a:rPr lang="en-NZ" b="1" dirty="0"/>
              <a:t>Students will present the findings on culture from the shopping expeditions they began in Week 3.</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CC55F513A7704EB7D64DFC287877D2" ma:contentTypeVersion="4" ma:contentTypeDescription="Create a new document." ma:contentTypeScope="" ma:versionID="dccddd84a102e90bc5d706df21d61332">
  <xsd:schema xmlns:xsd="http://www.w3.org/2001/XMLSchema" xmlns:xs="http://www.w3.org/2001/XMLSchema" xmlns:p="http://schemas.microsoft.com/office/2006/metadata/properties" xmlns:ns2="ee3dd800-fdca-42dc-acdc-76d502b6f2a2" targetNamespace="http://schemas.microsoft.com/office/2006/metadata/properties" ma:root="true" ma:fieldsID="e4f03f3b5144f5d8df0a999112ffdc64" ns2:_="">
    <xsd:import namespace="ee3dd800-fdca-42dc-acdc-76d502b6f2a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3dd800-fdca-42dc-acdc-76d502b6f2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357B0DC-F27D-45AB-948A-1CFD373594CD}"/>
</file>

<file path=customXml/itemProps2.xml><?xml version="1.0" encoding="utf-8"?>
<ds:datastoreItem xmlns:ds="http://schemas.openxmlformats.org/officeDocument/2006/customXml" ds:itemID="{D84A5212-41F3-4E0D-8C64-A24357807169}">
  <ds:schemaRefs>
    <ds:schemaRef ds:uri="http://schemas.microsoft.com/sharepoint/v3/contenttype/forms"/>
  </ds:schemaRefs>
</ds:datastoreItem>
</file>

<file path=customXml/itemProps3.xml><?xml version="1.0" encoding="utf-8"?>
<ds:datastoreItem xmlns:ds="http://schemas.openxmlformats.org/officeDocument/2006/customXml" ds:itemID="{533E194C-1D87-4EA6-8E0F-E8865594C374}">
  <ds:schemaRefs>
    <ds:schemaRef ds:uri="2401adad-2f7e-4faa-948f-7e5b8bfab8a5"/>
    <ds:schemaRef ds:uri="28621a46-d693-4021-bce3-d63b6fa0351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427</TotalTime>
  <Words>545</Words>
  <Application>Microsoft Office PowerPoint</Application>
  <PresentationFormat>On-screen Show (4:3)</PresentationFormat>
  <Paragraphs>48</Paragraphs>
  <Slides>11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Times New Roman</vt:lpstr>
      <vt:lpstr>Gallery</vt:lpstr>
      <vt:lpstr>MAMC01801 Capabilities for Managers</vt:lpstr>
      <vt:lpstr>Agenda</vt:lpstr>
      <vt:lpstr>The Cultural Paradigm</vt:lpstr>
      <vt:lpstr>Structure, power and process When you look at a company, ask yourself the following questions:</vt:lpstr>
      <vt:lpstr>Stories, rituals and control systems</vt:lpstr>
      <vt:lpstr>How would these organisations look like if we applied the cultural model?</vt:lpstr>
      <vt:lpstr>PowerPoint Presentation</vt:lpstr>
      <vt:lpstr>What’s driving the company culture?</vt:lpstr>
      <vt:lpstr>Shopping homework</vt:lpstr>
      <vt:lpstr>Exercise.  Marking a sample of assignment 2</vt:lpstr>
      <vt:lpstr>Assessment Two Draft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 801001 Capabilities for Managers</dc:title>
  <dc:creator>Philip Cass</dc:creator>
  <cp:lastModifiedBy>Sharan Singh</cp:lastModifiedBy>
  <cp:revision>42</cp:revision>
  <dcterms:created xsi:type="dcterms:W3CDTF">2022-11-04T23:17:00Z</dcterms:created>
  <dcterms:modified xsi:type="dcterms:W3CDTF">2024-10-01T08:23:55Z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A04683B7090D4F6C952974E9324D5486_12</vt:lpwstr>
  </property>
  <property fmtid="{D5CDD505-2E9C-101B-9397-08002B2CF9AE}" pid="3" name="KSOProductBuildVer">
    <vt:lpwstr>1033-12.2.0.13489</vt:lpwstr>
  </property>
  <property fmtid="{D5CDD505-2E9C-101B-9397-08002B2CF9AE}" pid="4" name="ContentTypeId">
    <vt:lpwstr>0x010100A9CC55F513A7704EB7D64DFC287877D2</vt:lpwstr>
  </property>
  <property fmtid="{D5CDD505-2E9C-101B-9397-08002B2CF9AE}" pid="5" name="Order">
    <vt:r8>7000</vt:r8>
  </property>
  <property fmtid="{D5CDD505-2E9C-101B-9397-08002B2CF9AE}" pid="6" name="xd_Signature">
    <vt:bool>false</vt:bool>
  </property>
  <property fmtid="{D5CDD505-2E9C-101B-9397-08002B2CF9AE}" pid="7" name="xd_ProgID">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y fmtid="{D5CDD505-2E9C-101B-9397-08002B2CF9AE}" pid="12" name="_ExtendedDescription">
    <vt:lpwstr/>
  </property>
  <property fmtid="{D5CDD505-2E9C-101B-9397-08002B2CF9AE}" pid="13" name="TriggerFlowInfo">
    <vt:lpwstr/>
  </property>
</Properties>
</file>