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9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508" r:id="rId17"/>
    <p:sldId id="390" r:id="rId18"/>
    <p:sldId id="576" r:id="rId19"/>
    <p:sldId id="450" r:id="rId20"/>
    <p:sldId id="449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6" r:id="rId35"/>
    <p:sldId id="467" r:id="rId36"/>
    <p:sldId id="46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79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  <p:sldId id="532" r:id="rId62"/>
    <p:sldId id="533" r:id="rId63"/>
    <p:sldId id="534" r:id="rId64"/>
    <p:sldId id="535" r:id="rId65"/>
    <p:sldId id="536" r:id="rId66"/>
    <p:sldId id="537" r:id="rId67"/>
    <p:sldId id="538" r:id="rId68"/>
    <p:sldId id="539" r:id="rId69"/>
    <p:sldId id="540" r:id="rId70"/>
    <p:sldId id="541" r:id="rId71"/>
    <p:sldId id="542" r:id="rId72"/>
    <p:sldId id="543" r:id="rId73"/>
    <p:sldId id="544" r:id="rId74"/>
    <p:sldId id="580" r:id="rId75"/>
    <p:sldId id="581" r:id="rId76"/>
    <p:sldId id="545" r:id="rId77"/>
    <p:sldId id="546" r:id="rId78"/>
    <p:sldId id="547" r:id="rId79"/>
    <p:sldId id="548" r:id="rId80"/>
    <p:sldId id="549" r:id="rId81"/>
    <p:sldId id="582" r:id="rId82"/>
    <p:sldId id="550" r:id="rId83"/>
    <p:sldId id="551" r:id="rId84"/>
    <p:sldId id="552" r:id="rId85"/>
    <p:sldId id="553" r:id="rId86"/>
    <p:sldId id="554" r:id="rId87"/>
    <p:sldId id="555" r:id="rId88"/>
    <p:sldId id="556" r:id="rId89"/>
    <p:sldId id="557" r:id="rId90"/>
    <p:sldId id="558" r:id="rId91"/>
    <p:sldId id="559" r:id="rId92"/>
    <p:sldId id="560" r:id="rId93"/>
    <p:sldId id="561" r:id="rId94"/>
    <p:sldId id="562" r:id="rId95"/>
    <p:sldId id="563" r:id="rId96"/>
    <p:sldId id="564" r:id="rId97"/>
    <p:sldId id="565" r:id="rId98"/>
    <p:sldId id="566" r:id="rId99"/>
    <p:sldId id="567" r:id="rId100"/>
    <p:sldId id="568" r:id="rId101"/>
    <p:sldId id="569" r:id="rId102"/>
    <p:sldId id="570" r:id="rId103"/>
    <p:sldId id="571" r:id="rId104"/>
    <p:sldId id="572" r:id="rId105"/>
    <p:sldId id="573" r:id="rId106"/>
    <p:sldId id="574" r:id="rId107"/>
    <p:sldId id="575" r:id="rId10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99FF"/>
    <a:srgbClr val="FFE9FF"/>
    <a:srgbClr val="FFF4D5"/>
    <a:srgbClr val="CC9900"/>
    <a:srgbClr val="808000"/>
    <a:srgbClr val="800080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29" autoAdjust="0"/>
    <p:restoredTop sz="94609" autoAdjust="0"/>
  </p:normalViewPr>
  <p:slideViewPr>
    <p:cSldViewPr>
      <p:cViewPr varScale="1">
        <p:scale>
          <a:sx n="55" d="100"/>
          <a:sy n="55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1B2AE9-C79B-443C-9BF8-73D7E94E42C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3FD3EFC-73D2-4FD1-BC1C-C8571438278B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13108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108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8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09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0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1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11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111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F2D03-988E-4DBB-9D82-BFE635EE7D4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F1588-312A-4EF9-AD2B-2F9D1C200C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A042BBB-85E6-4F03-82D8-09D7FF8370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40D9-30B9-4489-A493-0141485FB13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7967A-035D-4068-85A2-A1E61FC1A0C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90D9C-1048-4E7E-9086-048F56FDEEE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2ECA7-2E2E-42B0-B6A2-72C091F529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B2228-B444-44E6-A24C-56B07AC8D7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1FAD4-023F-4E40-A13B-39BE3E70FBC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969AA-8077-4EAC-88EF-65ECFEB21D7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B8423-651D-44EF-837D-251DA3020BA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en-US" altLang="ko-KR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endParaRPr lang="en-US" altLang="ko-KR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202E979-1F05-4EC9-9E00-973EEFFD42FA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30088" name="Picture 40" descr="CampusMon"/>
          <p:cNvPicPr>
            <a:picLocks noChangeAspect="1" noChangeArrowheads="1"/>
          </p:cNvPicPr>
          <p:nvPr userDrawn="1"/>
        </p:nvPicPr>
        <p:blipFill>
          <a:blip r:embed="rId1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89" name="Picture 41" descr="H_Mon_noTag_CMYK"/>
          <p:cNvPicPr>
            <a:picLocks noChangeAspect="1" noChangeArrowheads="1"/>
          </p:cNvPicPr>
          <p:nvPr userDrawn="1"/>
        </p:nvPicPr>
        <p:blipFill>
          <a:blip r:embed="rId1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30090" name="Picture 42" descr="list1"/>
          <p:cNvPicPr>
            <a:picLocks noChangeAspect="1" noChangeArrowheads="1"/>
          </p:cNvPicPr>
          <p:nvPr userDrawn="1"/>
        </p:nvPicPr>
        <p:blipFill>
          <a:blip r:embed="rId16" cstate="print">
            <a:lum bright="100000" contrast="10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9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877050" y="4779963"/>
            <a:ext cx="1798638" cy="1025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세종대학교 </a:t>
            </a:r>
          </a:p>
          <a:p>
            <a:pPr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국제어학원</a:t>
            </a:r>
          </a:p>
          <a:p>
            <a:pPr>
              <a:lnSpc>
                <a:spcPct val="110000"/>
              </a:lnSpc>
            </a:pP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한국어 과정</a:t>
            </a:r>
          </a:p>
          <a:p>
            <a:pPr>
              <a:lnSpc>
                <a:spcPct val="110000"/>
              </a:lnSpc>
            </a:pPr>
            <a:r>
              <a:rPr lang="en-US" altLang="ko-KR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급 </a:t>
            </a:r>
            <a:r>
              <a:rPr lang="en-US" altLang="ko-KR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– </a:t>
            </a:r>
            <a:r>
              <a:rPr lang="ko-KR" altLang="en-US" sz="1400" b="1">
                <a:solidFill>
                  <a:schemeClr val="bg1"/>
                </a:solidFill>
                <a:latin typeface="궁서" pitchFamily="18" charset="-127"/>
                <a:ea typeface="궁서" pitchFamily="18" charset="-127"/>
              </a:rPr>
              <a:t>권영은 선생님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928662" y="1341438"/>
            <a:ext cx="6357981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8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한글</a:t>
            </a: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(Hangeul)</a:t>
            </a:r>
            <a:r>
              <a:rPr lang="ko-KR" alt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8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8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8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자음과 모음</a:t>
            </a:r>
            <a:endParaRPr lang="ko-KR" altLang="en-US" sz="4500" b="1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8280920" cy="720080"/>
          </a:xfr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rect">
              <a:fillToRect l="100000" t="100000"/>
            </a:path>
            <a:tileRect r="-100000" b="-100000"/>
          </a:gradFill>
          <a:ln w="28575">
            <a:solidFill>
              <a:schemeClr val="tx2">
                <a:lumMod val="75000"/>
              </a:schemeClr>
            </a:solidFill>
            <a:prstDash val="sysDash"/>
          </a:ln>
        </p:spPr>
        <p:txBody>
          <a:bodyPr>
            <a:no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UPD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(Dept. of Linguistics)                          </a:t>
            </a: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KOREAN10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2400" b="1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ㅙ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2420938"/>
            <a:ext cx="4032250" cy="3751262"/>
          </a:xfrm>
          <a:prstGeom prst="rect">
            <a:avLst/>
          </a:prstGeom>
          <a:noFill/>
        </p:spPr>
      </p:pic>
      <p:pic>
        <p:nvPicPr>
          <p:cNvPr id="264195" name="Picture 3" descr="ㅗ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93800"/>
            <a:ext cx="1525587" cy="1298575"/>
          </a:xfrm>
          <a:prstGeom prst="rect">
            <a:avLst/>
          </a:prstGeom>
          <a:noFill/>
        </p:spPr>
      </p:pic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411413" y="10525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 flipV="1">
            <a:off x="5508625" y="1700213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64198" name="Picture 6" descr="ㅐ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575" y="781050"/>
            <a:ext cx="2016125" cy="185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  <p:bldP spid="26419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214313"/>
            <a:ext cx="6985000" cy="3095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빠르다</a:t>
            </a:r>
          </a:p>
        </p:txBody>
      </p:sp>
      <p:pic>
        <p:nvPicPr>
          <p:cNvPr id="317443" name="Picture 4" descr="C:\Documents and Settings\주재호\Local Settings\Temporary Internet Files\Content.IE5\UP2IUBFE\MCj032471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786188"/>
            <a:ext cx="5476875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형 설명선 4"/>
          <p:cNvSpPr/>
          <p:nvPr/>
        </p:nvSpPr>
        <p:spPr bwMode="auto">
          <a:xfrm>
            <a:off x="5715008" y="3214686"/>
            <a:ext cx="2143140" cy="822305"/>
          </a:xfrm>
          <a:prstGeom prst="wedgeEllipseCallout">
            <a:avLst>
              <a:gd name="adj1" fmla="val -40394"/>
              <a:gd name="adj2" fmla="val 79876"/>
            </a:avLst>
          </a:prstGeom>
          <a:gradFill>
            <a:gsLst>
              <a:gs pos="6200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r>
              <a:rPr lang="en-US" altLang="ko-KR" sz="3200" b="1"/>
              <a:t>250km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아빠</a:t>
            </a:r>
          </a:p>
        </p:txBody>
      </p:sp>
      <p:pic>
        <p:nvPicPr>
          <p:cNvPr id="318467" name="Picture 6" descr="C:\Documents and Settings\주재호\Local Settings\Temporary Internet Files\Content.IE5\UP2IUBFE\MCj041937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3214688"/>
            <a:ext cx="364331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8468" name="직선 화살표 연결선 7"/>
          <p:cNvCxnSpPr>
            <a:cxnSpLocks noChangeShapeType="1"/>
          </p:cNvCxnSpPr>
          <p:nvPr/>
        </p:nvCxnSpPr>
        <p:spPr bwMode="auto">
          <a:xfrm rot="10800000" flipV="1">
            <a:off x="7572375" y="2357438"/>
            <a:ext cx="928688" cy="857250"/>
          </a:xfrm>
          <a:prstGeom prst="straightConnector1">
            <a:avLst/>
          </a:prstGeom>
          <a:noFill/>
          <a:ln w="114300" algn="ctr">
            <a:solidFill>
              <a:srgbClr val="3135C9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싸다</a:t>
            </a:r>
          </a:p>
        </p:txBody>
      </p:sp>
      <p:pic>
        <p:nvPicPr>
          <p:cNvPr id="319491" name="Picture 7" descr="C:\Documents and Settings\주재호\Local Settings\Temporary Internet Files\Content.IE5\MSSM5MVW\MCj041904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786063"/>
            <a:ext cx="3641725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492" name="설명선 1 8"/>
          <p:cNvSpPr>
            <a:spLocks/>
          </p:cNvSpPr>
          <p:nvPr/>
        </p:nvSpPr>
        <p:spPr bwMode="auto">
          <a:xfrm rot="11140267" flipV="1">
            <a:off x="7234238" y="5219700"/>
            <a:ext cx="1560512" cy="461963"/>
          </a:xfrm>
          <a:prstGeom prst="borderCallout1">
            <a:avLst>
              <a:gd name="adj1" fmla="val 23426"/>
              <a:gd name="adj2" fmla="val 104681"/>
              <a:gd name="adj3" fmla="val -87963"/>
              <a:gd name="adj4" fmla="val 130495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r>
              <a:rPr lang="en-US" altLang="ko-KR" sz="2400" b="1"/>
              <a:t> \ 1,000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6840537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쓰다</a:t>
            </a:r>
          </a:p>
        </p:txBody>
      </p:sp>
      <p:pic>
        <p:nvPicPr>
          <p:cNvPr id="320515" name="Picture 5" descr="C:\Documents and Settings\주재호\Local Settings\Temporary Internet Files\Content.IE5\MSSM5MVW\MCj034299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1374">
            <a:off x="4783138" y="3357563"/>
            <a:ext cx="3717925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72009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아저씨</a:t>
            </a:r>
          </a:p>
        </p:txBody>
      </p:sp>
      <p:pic>
        <p:nvPicPr>
          <p:cNvPr id="321539" name="Picture 10" descr="C:\Documents and Settings\주재호\Local Settings\Temporary Internet Files\Content.IE5\77L626F4\MCj034355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2857500"/>
            <a:ext cx="29146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짜다</a:t>
            </a:r>
          </a:p>
        </p:txBody>
      </p:sp>
      <p:pic>
        <p:nvPicPr>
          <p:cNvPr id="322563" name="Picture 3" descr="C:\Documents and Settings\주재호\Local Settings\Temporary Internet Files\Content.IE5\77L626F4\MCj028041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18799">
            <a:off x="5286375" y="2357438"/>
            <a:ext cx="3286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72009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찌르다</a:t>
            </a:r>
          </a:p>
        </p:txBody>
      </p:sp>
      <p:pic>
        <p:nvPicPr>
          <p:cNvPr id="323587" name="Picture 6" descr="C:\Documents and Settings\주재호\Local Settings\Temporary Internet Files\Content.IE5\77L626F4\MCj031873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14688"/>
            <a:ext cx="4095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3588" name="직선 화살표 연결선 6"/>
          <p:cNvCxnSpPr>
            <a:cxnSpLocks noChangeShapeType="1"/>
          </p:cNvCxnSpPr>
          <p:nvPr/>
        </p:nvCxnSpPr>
        <p:spPr bwMode="auto">
          <a:xfrm rot="5400000" flipH="1" flipV="1">
            <a:off x="5286375" y="5000625"/>
            <a:ext cx="1571625" cy="1000125"/>
          </a:xfrm>
          <a:prstGeom prst="straightConnector1">
            <a:avLst/>
          </a:prstGeom>
          <a:noFill/>
          <a:ln w="76200" algn="ctr">
            <a:solidFill>
              <a:srgbClr val="159FDD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 descr="격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43182"/>
            <a:ext cx="9144000" cy="4214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 descr="ㅚ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2133600"/>
            <a:ext cx="3984625" cy="4392613"/>
          </a:xfrm>
          <a:prstGeom prst="rect">
            <a:avLst/>
          </a:prstGeom>
          <a:noFill/>
        </p:spPr>
      </p:pic>
      <p:pic>
        <p:nvPicPr>
          <p:cNvPr id="265219" name="Picture 3" descr="ㅗ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93800"/>
            <a:ext cx="1525587" cy="1298575"/>
          </a:xfrm>
          <a:prstGeom prst="rect">
            <a:avLst/>
          </a:prstGeom>
          <a:noFill/>
        </p:spPr>
      </p:pic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411413" y="10525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5508625" y="1700213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65222" name="Picture 6" descr="ㅣ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1052513"/>
            <a:ext cx="1490662" cy="1525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1844675"/>
            <a:ext cx="4224338" cy="4597400"/>
          </a:xfrm>
          <a:prstGeom prst="rect">
            <a:avLst/>
          </a:prstGeom>
          <a:noFill/>
        </p:spPr>
      </p:pic>
      <p:sp>
        <p:nvSpPr>
          <p:cNvPr id="266243" name="Line 3"/>
          <p:cNvSpPr>
            <a:spLocks noChangeShapeType="1"/>
          </p:cNvSpPr>
          <p:nvPr/>
        </p:nvSpPr>
        <p:spPr bwMode="auto">
          <a:xfrm flipV="1">
            <a:off x="5435600" y="1557338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411413" y="8366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6245" name="Picture 5" descr="ㅓ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620713"/>
            <a:ext cx="1797050" cy="1871662"/>
          </a:xfrm>
          <a:prstGeom prst="rect">
            <a:avLst/>
          </a:prstGeom>
          <a:noFill/>
        </p:spPr>
      </p:pic>
      <p:pic>
        <p:nvPicPr>
          <p:cNvPr id="266246" name="Picture 6" descr="ㅜ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052513"/>
            <a:ext cx="1511300" cy="1427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nimBg="1"/>
      <p:bldP spid="2662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ㅞ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1844675"/>
            <a:ext cx="4333875" cy="4824413"/>
          </a:xfrm>
          <a:prstGeom prst="rect">
            <a:avLst/>
          </a:prstGeom>
          <a:noFill/>
        </p:spPr>
      </p:pic>
      <p:sp>
        <p:nvSpPr>
          <p:cNvPr id="267267" name="Line 3"/>
          <p:cNvSpPr>
            <a:spLocks noChangeShapeType="1"/>
          </p:cNvSpPr>
          <p:nvPr/>
        </p:nvSpPr>
        <p:spPr bwMode="auto">
          <a:xfrm flipV="1">
            <a:off x="5435600" y="1557338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484438" y="8366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7269" name="Picture 5" descr="ㅜ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052513"/>
            <a:ext cx="1511300" cy="1427162"/>
          </a:xfrm>
          <a:prstGeom prst="rect">
            <a:avLst/>
          </a:prstGeom>
          <a:noFill/>
        </p:spPr>
      </p:pic>
      <p:pic>
        <p:nvPicPr>
          <p:cNvPr id="267270" name="Picture 6" descr="ㅔ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49275"/>
            <a:ext cx="1803400" cy="187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/>
      <p:bldP spid="267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1916113"/>
            <a:ext cx="4321175" cy="4608512"/>
          </a:xfrm>
          <a:prstGeom prst="rect">
            <a:avLst/>
          </a:prstGeom>
          <a:noFill/>
        </p:spPr>
      </p:pic>
      <p:sp>
        <p:nvSpPr>
          <p:cNvPr id="268291" name="Line 3"/>
          <p:cNvSpPr>
            <a:spLocks noChangeShapeType="1"/>
          </p:cNvSpPr>
          <p:nvPr/>
        </p:nvSpPr>
        <p:spPr bwMode="auto">
          <a:xfrm flipV="1">
            <a:off x="5435600" y="1557338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484438" y="8366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8293" name="Picture 5" descr="ㅜ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052513"/>
            <a:ext cx="1511300" cy="1427162"/>
          </a:xfrm>
          <a:prstGeom prst="rect">
            <a:avLst/>
          </a:prstGeom>
          <a:noFill/>
        </p:spPr>
      </p:pic>
      <p:pic>
        <p:nvPicPr>
          <p:cNvPr id="268294" name="Picture 6" descr="ㅣ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836613"/>
            <a:ext cx="1490663" cy="1525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  <p:bldP spid="2682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 descr="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2060575"/>
            <a:ext cx="4244975" cy="4094163"/>
          </a:xfrm>
          <a:prstGeom prst="rect">
            <a:avLst/>
          </a:prstGeom>
          <a:noFill/>
        </p:spPr>
      </p:pic>
      <p:sp>
        <p:nvSpPr>
          <p:cNvPr id="269315" name="Line 3"/>
          <p:cNvSpPr>
            <a:spLocks noChangeShapeType="1"/>
          </p:cNvSpPr>
          <p:nvPr/>
        </p:nvSpPr>
        <p:spPr bwMode="auto">
          <a:xfrm flipV="1">
            <a:off x="5435600" y="1557338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2484438" y="8366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9317" name="Picture 5" descr="ㅡ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412875"/>
            <a:ext cx="1522412" cy="989013"/>
          </a:xfrm>
          <a:prstGeom prst="rect">
            <a:avLst/>
          </a:prstGeom>
          <a:noFill/>
        </p:spPr>
      </p:pic>
      <p:pic>
        <p:nvPicPr>
          <p:cNvPr id="269318" name="Picture 6" descr="ㅣ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836613"/>
            <a:ext cx="1490663" cy="1525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6" name="Picture 4" descr="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1412875"/>
            <a:ext cx="4244975" cy="4094163"/>
          </a:xfrm>
          <a:prstGeom prst="rect">
            <a:avLst/>
          </a:prstGeom>
          <a:noFill/>
        </p:spPr>
      </p:pic>
      <p:pic>
        <p:nvPicPr>
          <p:cNvPr id="392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2133600"/>
            <a:ext cx="201612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-239713" y="-841375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-239713" y="7697788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pic>
        <p:nvPicPr>
          <p:cNvPr id="270340" name="Picture 4" descr="이중모음조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9144000" cy="5143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714356"/>
            <a:ext cx="6781800" cy="2928958"/>
          </a:xfrm>
        </p:spPr>
        <p:txBody>
          <a:bodyPr/>
          <a:lstStyle/>
          <a:p>
            <a:r>
              <a:rPr lang="ko-KR" altLang="en-US" sz="6600" dirty="0">
                <a:latin typeface="HY엽서M" pitchFamily="18" charset="-127"/>
                <a:ea typeface="HY엽서M" pitchFamily="18" charset="-127"/>
              </a:rPr>
              <a:t>한글</a:t>
            </a:r>
            <a:r>
              <a:rPr lang="en-US" altLang="ko-KR" sz="6600" dirty="0" smtClean="0">
                <a:latin typeface="HY엽서M" pitchFamily="18" charset="-127"/>
                <a:ea typeface="HY엽서M" pitchFamily="18" charset="-127"/>
              </a:rPr>
              <a:t>1</a:t>
            </a:r>
            <a:br>
              <a:rPr lang="en-US" altLang="ko-KR" sz="6600" dirty="0" smtClean="0">
                <a:latin typeface="HY엽서M" pitchFamily="18" charset="-127"/>
                <a:ea typeface="HY엽서M" pitchFamily="18" charset="-127"/>
              </a:rPr>
            </a:br>
            <a:r>
              <a:rPr lang="en-US" altLang="ko-KR" sz="66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sz="6600" dirty="0" smtClean="0">
                <a:latin typeface="HY엽서M" pitchFamily="18" charset="-127"/>
                <a:ea typeface="HY엽서M" pitchFamily="18" charset="-127"/>
              </a:rPr>
              <a:t>읽어 </a:t>
            </a:r>
            <a:r>
              <a:rPr lang="ko-KR" altLang="en-US" sz="6600" dirty="0">
                <a:latin typeface="HY엽서M" pitchFamily="18" charset="-127"/>
                <a:ea typeface="HY엽서M" pitchFamily="18" charset="-127"/>
              </a:rPr>
              <a:t>봅시다</a:t>
            </a:r>
            <a:r>
              <a:rPr lang="en-US" altLang="ko-KR" sz="6600" dirty="0" smtClean="0">
                <a:latin typeface="휴먼모음T" pitchFamily="18" charset="-127"/>
                <a:ea typeface="휴먼모음T" pitchFamily="18" charset="-127"/>
              </a:rPr>
              <a:t>.</a:t>
            </a:r>
            <a:br>
              <a:rPr lang="en-US" altLang="ko-KR" sz="66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dirty="0" smtClean="0">
                <a:latin typeface="Khmer UI" pitchFamily="34" charset="0"/>
                <a:ea typeface="Arial Unicode MS" pitchFamily="50" charset="-127"/>
                <a:cs typeface="Khmer UI" pitchFamily="34" charset="0"/>
              </a:rPr>
              <a:t>(Let’s read) </a:t>
            </a:r>
            <a:endParaRPr lang="en-US" altLang="ko-KR" sz="6600" dirty="0"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00034" y="4500570"/>
            <a:ext cx="67818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(</a:t>
            </a:r>
            <a:r>
              <a:rPr kumimoji="1" lang="ko-KR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이중모음</a:t>
            </a:r>
            <a:endParaRPr kumimoji="1" lang="en-US" altLang="ko-KR" sz="4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_double consonant) </a:t>
            </a:r>
            <a:endParaRPr kumimoji="1" lang="en-US" altLang="ko-KR" sz="6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시계</a:t>
            </a:r>
          </a:p>
        </p:txBody>
      </p:sp>
      <p:pic>
        <p:nvPicPr>
          <p:cNvPr id="331779" name="Picture 3" descr="MCj04315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708275"/>
            <a:ext cx="3529012" cy="3529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7605736" cy="1938992"/>
          </a:xfrm>
          <a:prstGeom prst="rect">
            <a:avLst/>
          </a:prstGeom>
          <a:gradFill rotWithShape="1">
            <a:gsLst>
              <a:gs pos="0">
                <a:srgbClr val="00CC99">
                  <a:alpha val="20000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00CC99">
                  <a:alpha val="20000"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이중모음 </a:t>
            </a:r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diphthong</a:t>
            </a:r>
          </a:p>
          <a:p>
            <a:r>
              <a:rPr lang="en-US" altLang="ko-KR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            </a:t>
            </a:r>
            <a:r>
              <a:rPr lang="en-US" altLang="ko-KR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  (</a:t>
            </a:r>
            <a:r>
              <a:rPr lang="ko-KR" altLang="en-US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二重母音</a:t>
            </a:r>
            <a:r>
              <a:rPr lang="en-US" altLang="ko-KR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얘기</a:t>
            </a:r>
          </a:p>
        </p:txBody>
      </p:sp>
      <p:pic>
        <p:nvPicPr>
          <p:cNvPr id="330755" name="Picture 3" descr="MCj042208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3357563"/>
            <a:ext cx="4535488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사과</a:t>
            </a:r>
          </a:p>
        </p:txBody>
      </p:sp>
      <p:pic>
        <p:nvPicPr>
          <p:cNvPr id="333827" name="Picture 3" descr="MCj041967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492375"/>
            <a:ext cx="3635375" cy="363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화가</a:t>
            </a:r>
          </a:p>
        </p:txBody>
      </p:sp>
      <p:pic>
        <p:nvPicPr>
          <p:cNvPr id="334851" name="Picture 3" descr="MCj036165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205038"/>
            <a:ext cx="3121025" cy="3887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돼지</a:t>
            </a:r>
          </a:p>
        </p:txBody>
      </p:sp>
      <p:pic>
        <p:nvPicPr>
          <p:cNvPr id="335875" name="Picture 3" descr="MCj041746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781300"/>
            <a:ext cx="3536950" cy="3490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왜</a:t>
            </a:r>
          </a:p>
        </p:txBody>
      </p:sp>
      <p:pic>
        <p:nvPicPr>
          <p:cNvPr id="336899" name="Picture 3" descr="MCj0433797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133600"/>
            <a:ext cx="3527425" cy="3527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69850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외우다</a:t>
            </a:r>
          </a:p>
        </p:txBody>
      </p:sp>
      <p:pic>
        <p:nvPicPr>
          <p:cNvPr id="337923" name="Picture 3" descr="MCj041618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141663"/>
            <a:ext cx="2530475" cy="3095625"/>
          </a:xfrm>
          <a:prstGeom prst="rect">
            <a:avLst/>
          </a:prstGeom>
          <a:noFill/>
        </p:spPr>
      </p:pic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3059113" y="3141663"/>
            <a:ext cx="2160587" cy="1655762"/>
          </a:xfrm>
          <a:prstGeom prst="cloudCallout">
            <a:avLst>
              <a:gd name="adj1" fmla="val 59773"/>
              <a:gd name="adj2" fmla="val 46546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ko-KR" altLang="en-US" sz="2000" b="1"/>
              <a:t>돼지 돼지</a:t>
            </a:r>
          </a:p>
          <a:p>
            <a:pPr algn="ctr"/>
            <a:r>
              <a:rPr lang="ko-KR" altLang="en-US" sz="2000" b="1"/>
              <a:t>돼지  돼지 </a:t>
            </a:r>
          </a:p>
          <a:p>
            <a:pPr algn="ctr"/>
            <a:r>
              <a:rPr lang="ko-KR" altLang="en-US" sz="2000" b="1"/>
              <a:t>돼지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74168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외래어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276600" y="3284538"/>
            <a:ext cx="4103688" cy="2776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8800" b="1">
                <a:solidFill>
                  <a:srgbClr val="800080"/>
                </a:solidFill>
                <a:latin typeface="HY목판L" pitchFamily="18" charset="-127"/>
                <a:ea typeface="HY목판L" pitchFamily="18" charset="-127"/>
              </a:rPr>
              <a:t>O.K.</a:t>
            </a:r>
          </a:p>
          <a:p>
            <a:pPr>
              <a:spcBef>
                <a:spcPct val="50000"/>
              </a:spcBef>
            </a:pPr>
            <a:r>
              <a:rPr lang="ko-KR" altLang="en-US" sz="8800" b="1">
                <a:solidFill>
                  <a:srgbClr val="800080"/>
                </a:solidFill>
                <a:latin typeface="HY목판L" pitchFamily="18" charset="-127"/>
                <a:ea typeface="HY목판L" pitchFamily="18" charset="-127"/>
              </a:rPr>
              <a:t>오케이</a:t>
            </a:r>
          </a:p>
        </p:txBody>
      </p:sp>
      <p:pic>
        <p:nvPicPr>
          <p:cNvPr id="338948" name="Picture 4" descr="MCj042475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3068638"/>
            <a:ext cx="1822450" cy="1901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회사</a:t>
            </a:r>
          </a:p>
        </p:txBody>
      </p:sp>
      <p:pic>
        <p:nvPicPr>
          <p:cNvPr id="339971" name="Picture 3" descr="MCj043249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708275"/>
            <a:ext cx="3168650" cy="3151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74168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더워요</a:t>
            </a:r>
          </a:p>
        </p:txBody>
      </p:sp>
      <p:pic>
        <p:nvPicPr>
          <p:cNvPr id="340995" name="Picture 3" descr="MCj042100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213100"/>
            <a:ext cx="2462213" cy="331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74168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추워요</a:t>
            </a:r>
          </a:p>
        </p:txBody>
      </p:sp>
      <p:pic>
        <p:nvPicPr>
          <p:cNvPr id="342019" name="Picture 3" descr="MCj041923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3357563"/>
            <a:ext cx="2417762" cy="3167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6" name="Picture 2" descr="ㅑ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50" y="1484313"/>
            <a:ext cx="4137025" cy="4681537"/>
          </a:xfrm>
          <a:prstGeom prst="rect">
            <a:avLst/>
          </a:prstGeom>
          <a:noFill/>
        </p:spPr>
      </p:pic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2852738"/>
            <a:ext cx="820737" cy="1730375"/>
          </a:xfrm>
          <a:prstGeom prst="rect">
            <a:avLst/>
          </a:prstGeom>
          <a:noFill/>
        </p:spPr>
      </p:pic>
      <p:sp>
        <p:nvSpPr>
          <p:cNvPr id="257028" name="Line 4"/>
          <p:cNvSpPr>
            <a:spLocks noChangeShapeType="1"/>
          </p:cNvSpPr>
          <p:nvPr/>
        </p:nvSpPr>
        <p:spPr bwMode="auto">
          <a:xfrm flipV="1">
            <a:off x="4286250" y="3789363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57029" name="Picture 5" descr="ㅣ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852738"/>
            <a:ext cx="1687513" cy="1727200"/>
          </a:xfrm>
          <a:prstGeom prst="rect">
            <a:avLst/>
          </a:prstGeom>
          <a:noFill/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1692275" y="3068638"/>
            <a:ext cx="79216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/>
      <p:bldP spid="2570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741680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4000" b="1"/>
              <a:t>무거워요</a:t>
            </a:r>
          </a:p>
        </p:txBody>
      </p:sp>
      <p:pic>
        <p:nvPicPr>
          <p:cNvPr id="343043" name="Picture 3" descr="MCj041630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2781300"/>
            <a:ext cx="4103688" cy="312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궤도</a:t>
            </a:r>
          </a:p>
        </p:txBody>
      </p:sp>
      <p:pic>
        <p:nvPicPr>
          <p:cNvPr id="344067" name="Picture 3" descr="MCj008318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2852738"/>
            <a:ext cx="3717925" cy="368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위</a:t>
            </a:r>
          </a:p>
        </p:txBody>
      </p:sp>
      <p:pic>
        <p:nvPicPr>
          <p:cNvPr id="345091" name="Picture 3" descr="MCj0432527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2565400"/>
            <a:ext cx="3382962" cy="3382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귀</a:t>
            </a:r>
          </a:p>
        </p:txBody>
      </p:sp>
      <p:pic>
        <p:nvPicPr>
          <p:cNvPr id="346115" name="Picture 3" descr="MCj028685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276475"/>
            <a:ext cx="4248150" cy="3719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의사</a:t>
            </a:r>
          </a:p>
        </p:txBody>
      </p:sp>
      <p:pic>
        <p:nvPicPr>
          <p:cNvPr id="348163" name="Picture 3" descr="MCj035589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2492375"/>
            <a:ext cx="2493963" cy="40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의자</a:t>
            </a:r>
          </a:p>
        </p:txBody>
      </p:sp>
      <p:pic>
        <p:nvPicPr>
          <p:cNvPr id="349187" name="Picture 3" descr="MCj04304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2781300"/>
            <a:ext cx="2692400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회의</a:t>
            </a:r>
          </a:p>
        </p:txBody>
      </p:sp>
      <p:pic>
        <p:nvPicPr>
          <p:cNvPr id="350211" name="Picture 3" descr="MCj034345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852738"/>
            <a:ext cx="3529013" cy="352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7389836" cy="1754326"/>
          </a:xfrm>
          <a:prstGeom prst="rect">
            <a:avLst/>
          </a:prstGeom>
          <a:gradFill rotWithShape="1">
            <a:gsLst>
              <a:gs pos="0">
                <a:srgbClr val="00CC99">
                  <a:alpha val="20000"/>
                </a:srgbClr>
              </a:gs>
              <a:gs pos="50000">
                <a:schemeClr val="bg1">
                  <a:alpha val="60001"/>
                </a:schemeClr>
              </a:gs>
              <a:gs pos="100000">
                <a:srgbClr val="00CC99">
                  <a:alpha val="20000"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5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자음 </a:t>
            </a:r>
            <a:r>
              <a:rPr lang="en-US" altLang="ko-KR" sz="54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consonants</a:t>
            </a:r>
            <a:endParaRPr lang="en-US" altLang="ko-KR" sz="5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 (</a:t>
            </a:r>
            <a:r>
              <a:rPr lang="ko-KR" altLang="en-US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平音</a:t>
            </a:r>
            <a:r>
              <a:rPr lang="en-US" altLang="ko-KR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-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激音</a:t>
            </a:r>
            <a:r>
              <a:rPr lang="en-US" altLang="ko-KR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硬音</a:t>
            </a:r>
            <a:r>
              <a:rPr lang="en-US" altLang="ko-KR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5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5" name="Picture 3" descr="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404813"/>
            <a:ext cx="5256213" cy="4143375"/>
          </a:xfrm>
          <a:prstGeom prst="rect">
            <a:avLst/>
          </a:prstGeom>
          <a:noFill/>
        </p:spPr>
      </p:pic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4365625"/>
            <a:ext cx="6119813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Picture 3" descr="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549275"/>
            <a:ext cx="4895850" cy="4243388"/>
          </a:xfrm>
          <a:prstGeom prst="rect">
            <a:avLst/>
          </a:prstGeom>
          <a:noFill/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437063"/>
            <a:ext cx="6119812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843213" y="531813"/>
            <a:ext cx="184150" cy="527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34000"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258051" name="Picture 3" descr="ㅕ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628775"/>
            <a:ext cx="3751263" cy="4465638"/>
          </a:xfrm>
          <a:prstGeom prst="rect">
            <a:avLst/>
          </a:prstGeom>
          <a:noFill/>
        </p:spPr>
      </p:pic>
      <p:sp>
        <p:nvSpPr>
          <p:cNvPr id="258052" name="Line 4"/>
          <p:cNvSpPr>
            <a:spLocks noChangeShapeType="1"/>
          </p:cNvSpPr>
          <p:nvPr/>
        </p:nvSpPr>
        <p:spPr bwMode="auto">
          <a:xfrm flipV="1">
            <a:off x="4284663" y="3789363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58053" name="Picture 5" descr="ㅣ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852738"/>
            <a:ext cx="1687513" cy="1727200"/>
          </a:xfrm>
          <a:prstGeom prst="rect">
            <a:avLst/>
          </a:prstGeom>
          <a:noFill/>
        </p:spPr>
      </p:pic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1692275" y="3068638"/>
            <a:ext cx="79216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58055" name="Picture 7" descr="ㅓ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4588" y="2781300"/>
            <a:ext cx="1797050" cy="1871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3" name="Picture 3" descr="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765175"/>
            <a:ext cx="4537075" cy="4032250"/>
          </a:xfrm>
          <a:prstGeom prst="rect">
            <a:avLst/>
          </a:prstGeom>
          <a:noFill/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508500"/>
            <a:ext cx="5472113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1" name="Picture 3" descr="ㅆ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0"/>
            <a:ext cx="4391025" cy="4465638"/>
          </a:xfrm>
          <a:prstGeom prst="rect">
            <a:avLst/>
          </a:prstGeom>
          <a:noFill/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4221163"/>
            <a:ext cx="5689600" cy="719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7" name="Picture 3" descr="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476250"/>
            <a:ext cx="4537075" cy="4321175"/>
          </a:xfrm>
          <a:prstGeom prst="rect">
            <a:avLst/>
          </a:prstGeom>
          <a:noFill/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4149725"/>
            <a:ext cx="5329237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 dirty="0"/>
              <a:t>까치</a:t>
            </a:r>
          </a:p>
        </p:txBody>
      </p:sp>
      <p:pic>
        <p:nvPicPr>
          <p:cNvPr id="375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2976563"/>
            <a:ext cx="4119563" cy="315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꼬리</a:t>
            </a:r>
          </a:p>
        </p:txBody>
      </p:sp>
      <p:pic>
        <p:nvPicPr>
          <p:cNvPr id="376835" name="Picture 5" descr="C:\Documents and Settings\주재호\Local Settings\Temporary Internet Files\Content.IE5\MSSM5MVW\MCj039466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76456">
            <a:off x="5399088" y="3038475"/>
            <a:ext cx="30099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3786188" y="5357813"/>
            <a:ext cx="1143000" cy="642937"/>
          </a:xfrm>
          <a:prstGeom prst="straightConnector1">
            <a:avLst/>
          </a:prstGeom>
          <a:solidFill>
            <a:schemeClr val="accent1"/>
          </a:solidFill>
          <a:ln w="1143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6837" name="타원 9"/>
          <p:cNvSpPr>
            <a:spLocks noChangeArrowheads="1"/>
          </p:cNvSpPr>
          <p:nvPr/>
        </p:nvSpPr>
        <p:spPr bwMode="auto">
          <a:xfrm rot="751450">
            <a:off x="4518025" y="4872038"/>
            <a:ext cx="1922463" cy="5207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띠</a:t>
            </a:r>
          </a:p>
        </p:txBody>
      </p:sp>
      <p:pic>
        <p:nvPicPr>
          <p:cNvPr id="377859" name="Picture 3" descr="C:\Documents and Settings\주재호\Local Settings\Temporary Internet Files\Content.IE5\MSSM5MVW\MPj017536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3000375"/>
            <a:ext cx="3929063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뛰다</a:t>
            </a:r>
          </a:p>
        </p:txBody>
      </p:sp>
      <p:pic>
        <p:nvPicPr>
          <p:cNvPr id="347139" name="Picture 3" descr="MCj041217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565400"/>
            <a:ext cx="2995612" cy="338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404813"/>
            <a:ext cx="4752975" cy="3095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7300" b="1" dirty="0"/>
              <a:t>뜨다</a:t>
            </a:r>
          </a:p>
        </p:txBody>
      </p:sp>
      <p:pic>
        <p:nvPicPr>
          <p:cNvPr id="378883" name="Picture 6" descr="C:\Documents and Settings\주재호\Local Settings\Temporary Internet Files\Content.IE5\BSEPF3UN\MCj038871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2857500"/>
            <a:ext cx="4056062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8884" name="직선 화살표 연결선 7"/>
          <p:cNvCxnSpPr>
            <a:cxnSpLocks noChangeShapeType="1"/>
          </p:cNvCxnSpPr>
          <p:nvPr/>
        </p:nvCxnSpPr>
        <p:spPr bwMode="auto">
          <a:xfrm rot="5400000">
            <a:off x="6180138" y="5394325"/>
            <a:ext cx="1500188" cy="1587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 dirty="0"/>
              <a:t>따다</a:t>
            </a:r>
          </a:p>
        </p:txBody>
      </p:sp>
      <p:pic>
        <p:nvPicPr>
          <p:cNvPr id="379907" name="Picture 3" descr="C:\Documents and Settings\주재호\Local Settings\Temporary Internet Files\Content.IE5\BSEPF3UN\MCj042591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3" y="2428875"/>
            <a:ext cx="28987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908" name="타원 4"/>
          <p:cNvSpPr>
            <a:spLocks noChangeArrowheads="1"/>
          </p:cNvSpPr>
          <p:nvPr/>
        </p:nvSpPr>
        <p:spPr bwMode="auto">
          <a:xfrm>
            <a:off x="6072188" y="3357563"/>
            <a:ext cx="914400" cy="914400"/>
          </a:xfrm>
          <a:prstGeom prst="ellipse">
            <a:avLst/>
          </a:prstGeom>
          <a:noFill/>
          <a:ln w="25400" algn="ctr">
            <a:solidFill>
              <a:srgbClr val="6600C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ko-KR"/>
          </a:p>
        </p:txBody>
      </p:sp>
      <p:cxnSp>
        <p:nvCxnSpPr>
          <p:cNvPr id="10" name="직선 화살표 연결선 9"/>
          <p:cNvCxnSpPr/>
          <p:nvPr/>
        </p:nvCxnSpPr>
        <p:spPr bwMode="auto">
          <a:xfrm rot="10800000">
            <a:off x="6929438" y="4071938"/>
            <a:ext cx="1000125" cy="78581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뿌리</a:t>
            </a:r>
          </a:p>
        </p:txBody>
      </p:sp>
      <p:pic>
        <p:nvPicPr>
          <p:cNvPr id="380931" name="Picture 5" descr="C:\Documents and Settings\주재호\Local Settings\Temporary Internet Files\Content.IE5\UP2IUBFE\MCj035970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643188"/>
            <a:ext cx="36004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0932" name="직선 화살표 연결선 6"/>
          <p:cNvCxnSpPr>
            <a:cxnSpLocks noChangeShapeType="1"/>
          </p:cNvCxnSpPr>
          <p:nvPr/>
        </p:nvCxnSpPr>
        <p:spPr bwMode="auto">
          <a:xfrm>
            <a:off x="3286125" y="5000625"/>
            <a:ext cx="1714500" cy="573088"/>
          </a:xfrm>
          <a:prstGeom prst="straightConnector1">
            <a:avLst/>
          </a:prstGeom>
          <a:noFill/>
          <a:ln w="76200" algn="ctr">
            <a:solidFill>
              <a:srgbClr val="2C8848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2843213" y="531813"/>
            <a:ext cx="184150" cy="527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34000"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259075" name="Picture 3" descr="ㅛ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2852738"/>
            <a:ext cx="5113338" cy="3455987"/>
          </a:xfrm>
          <a:prstGeom prst="rect">
            <a:avLst/>
          </a:prstGeom>
          <a:noFill/>
        </p:spPr>
      </p:pic>
      <p:pic>
        <p:nvPicPr>
          <p:cNvPr id="259076" name="Picture 4" descr="ㅗ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1268413"/>
            <a:ext cx="1871662" cy="1592262"/>
          </a:xfrm>
          <a:prstGeom prst="rect">
            <a:avLst/>
          </a:prstGeom>
          <a:noFill/>
        </p:spPr>
      </p:pic>
      <p:sp>
        <p:nvSpPr>
          <p:cNvPr id="259077" name="Line 5"/>
          <p:cNvSpPr>
            <a:spLocks noChangeShapeType="1"/>
          </p:cNvSpPr>
          <p:nvPr/>
        </p:nvSpPr>
        <p:spPr bwMode="auto">
          <a:xfrm flipV="1">
            <a:off x="5294313" y="1989138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59078" name="Picture 6" descr="ㅣ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1268413"/>
            <a:ext cx="1547812" cy="1584325"/>
          </a:xfrm>
          <a:prstGeom prst="rect">
            <a:avLst/>
          </a:prstGeom>
          <a:noFill/>
        </p:spPr>
      </p:pic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1908175" y="1412875"/>
            <a:ext cx="79216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 animBg="1"/>
      <p:bldP spid="2590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214313"/>
            <a:ext cx="6985000" cy="3095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빠르다</a:t>
            </a:r>
          </a:p>
        </p:txBody>
      </p:sp>
      <p:pic>
        <p:nvPicPr>
          <p:cNvPr id="381955" name="Picture 4" descr="C:\Documents and Settings\주재호\Local Settings\Temporary Internet Files\Content.IE5\UP2IUBFE\MCj032471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786188"/>
            <a:ext cx="5476875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형 설명선 4"/>
          <p:cNvSpPr/>
          <p:nvPr/>
        </p:nvSpPr>
        <p:spPr bwMode="auto">
          <a:xfrm>
            <a:off x="5715008" y="3214686"/>
            <a:ext cx="2143140" cy="822305"/>
          </a:xfrm>
          <a:prstGeom prst="wedgeEllipseCallout">
            <a:avLst>
              <a:gd name="adj1" fmla="val -40394"/>
              <a:gd name="adj2" fmla="val 79876"/>
            </a:avLst>
          </a:prstGeom>
          <a:gradFill>
            <a:gsLst>
              <a:gs pos="6200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r>
              <a:rPr lang="en-US" altLang="ko-KR" sz="3200" b="1"/>
              <a:t>250km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아빠</a:t>
            </a:r>
          </a:p>
        </p:txBody>
      </p:sp>
      <p:pic>
        <p:nvPicPr>
          <p:cNvPr id="382979" name="Picture 6" descr="C:\Documents and Settings\주재호\Local Settings\Temporary Internet Files\Content.IE5\UP2IUBFE\MCj041937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3214688"/>
            <a:ext cx="364331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2980" name="직선 화살표 연결선 7"/>
          <p:cNvCxnSpPr>
            <a:cxnSpLocks noChangeShapeType="1"/>
          </p:cNvCxnSpPr>
          <p:nvPr/>
        </p:nvCxnSpPr>
        <p:spPr bwMode="auto">
          <a:xfrm rot="10800000" flipV="1">
            <a:off x="7572375" y="2357438"/>
            <a:ext cx="928688" cy="857250"/>
          </a:xfrm>
          <a:prstGeom prst="straightConnector1">
            <a:avLst/>
          </a:prstGeom>
          <a:noFill/>
          <a:ln w="114300" algn="ctr">
            <a:solidFill>
              <a:srgbClr val="3135C9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싸다</a:t>
            </a:r>
          </a:p>
        </p:txBody>
      </p:sp>
      <p:pic>
        <p:nvPicPr>
          <p:cNvPr id="384003" name="Picture 7" descr="C:\Documents and Settings\주재호\Local Settings\Temporary Internet Files\Content.IE5\MSSM5MVW\MCj041904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786063"/>
            <a:ext cx="3641725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04" name="설명선 1 8"/>
          <p:cNvSpPr>
            <a:spLocks/>
          </p:cNvSpPr>
          <p:nvPr/>
        </p:nvSpPr>
        <p:spPr bwMode="auto">
          <a:xfrm rot="11140267" flipV="1">
            <a:off x="7234238" y="5219700"/>
            <a:ext cx="1560512" cy="461963"/>
          </a:xfrm>
          <a:prstGeom prst="borderCallout1">
            <a:avLst>
              <a:gd name="adj1" fmla="val 23426"/>
              <a:gd name="adj2" fmla="val 104681"/>
              <a:gd name="adj3" fmla="val -87963"/>
              <a:gd name="adj4" fmla="val 130495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r>
              <a:rPr lang="en-US" altLang="ko-KR" sz="2400" b="1"/>
              <a:t> \ 1,000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6840537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쓰다</a:t>
            </a:r>
          </a:p>
        </p:txBody>
      </p:sp>
      <p:pic>
        <p:nvPicPr>
          <p:cNvPr id="385027" name="Picture 5" descr="C:\Documents and Settings\주재호\Local Settings\Temporary Internet Files\Content.IE5\MSSM5MVW\MCj034299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1374">
            <a:off x="4783138" y="3357563"/>
            <a:ext cx="3717925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72009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아저씨</a:t>
            </a:r>
          </a:p>
        </p:txBody>
      </p:sp>
      <p:pic>
        <p:nvPicPr>
          <p:cNvPr id="386051" name="Picture 10" descr="C:\Documents and Settings\주재호\Local Settings\Temporary Internet Files\Content.IE5\77L626F4\MCj034355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2857500"/>
            <a:ext cx="29146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짜다</a:t>
            </a:r>
          </a:p>
        </p:txBody>
      </p:sp>
      <p:pic>
        <p:nvPicPr>
          <p:cNvPr id="387075" name="Picture 3" descr="C:\Documents and Settings\주재호\Local Settings\Temporary Internet Files\Content.IE5\77L626F4\MCj028041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18799">
            <a:off x="5286375" y="2357438"/>
            <a:ext cx="3286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720090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찌르다</a:t>
            </a:r>
          </a:p>
        </p:txBody>
      </p:sp>
      <p:pic>
        <p:nvPicPr>
          <p:cNvPr id="388099" name="Picture 6" descr="C:\Documents and Settings\주재호\Local Settings\Temporary Internet Files\Content.IE5\77L626F4\MCj031873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14688"/>
            <a:ext cx="4095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8100" name="직선 화살표 연결선 6"/>
          <p:cNvCxnSpPr>
            <a:cxnSpLocks noChangeShapeType="1"/>
          </p:cNvCxnSpPr>
          <p:nvPr/>
        </p:nvCxnSpPr>
        <p:spPr bwMode="auto">
          <a:xfrm rot="5400000" flipH="1" flipV="1">
            <a:off x="5286375" y="5000625"/>
            <a:ext cx="1571625" cy="1000125"/>
          </a:xfrm>
          <a:prstGeom prst="straightConnector1">
            <a:avLst/>
          </a:prstGeom>
          <a:noFill/>
          <a:ln w="76200" algn="ctr">
            <a:solidFill>
              <a:srgbClr val="159FDD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ㅊ순서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2555875" y="476250"/>
            <a:ext cx="3814763" cy="3889375"/>
          </a:xfrm>
          <a:prstGeom prst="rect">
            <a:avLst/>
          </a:prstGeom>
          <a:noFill/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4508500"/>
            <a:ext cx="5905500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ㅋ순서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2339975" y="620713"/>
            <a:ext cx="4103688" cy="4084637"/>
          </a:xfrm>
          <a:prstGeom prst="rect">
            <a:avLst/>
          </a:prstGeom>
          <a:noFill/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4581525"/>
            <a:ext cx="5761038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 descr="ㅌ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692150"/>
            <a:ext cx="4537075" cy="4319588"/>
          </a:xfrm>
          <a:prstGeom prst="rect">
            <a:avLst/>
          </a:prstGeom>
          <a:noFill/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4724400"/>
            <a:ext cx="6119812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2843213" y="531813"/>
            <a:ext cx="184150" cy="527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 sz="34000">
              <a:latin typeface="궁서체" pitchFamily="17" charset="-127"/>
              <a:ea typeface="궁서체" pitchFamily="17" charset="-127"/>
            </a:endParaRPr>
          </a:p>
        </p:txBody>
      </p:sp>
      <p:pic>
        <p:nvPicPr>
          <p:cNvPr id="260099" name="Picture 3" descr="ㅠ순서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3492500" y="3068638"/>
            <a:ext cx="4824413" cy="3511550"/>
          </a:xfrm>
          <a:prstGeom prst="rect">
            <a:avLst/>
          </a:prstGeom>
          <a:noFill/>
        </p:spPr>
      </p:pic>
      <p:sp>
        <p:nvSpPr>
          <p:cNvPr id="260100" name="Line 4"/>
          <p:cNvSpPr>
            <a:spLocks noChangeShapeType="1"/>
          </p:cNvSpPr>
          <p:nvPr/>
        </p:nvSpPr>
        <p:spPr bwMode="auto">
          <a:xfrm flipV="1">
            <a:off x="5510213" y="2060575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60101" name="Picture 5" descr="ㅣ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12875"/>
            <a:ext cx="1547812" cy="1584325"/>
          </a:xfrm>
          <a:prstGeom prst="rect">
            <a:avLst/>
          </a:prstGeom>
          <a:noFill/>
        </p:spPr>
      </p:pic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908175" y="1412875"/>
            <a:ext cx="79216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0103" name="Picture 7" descr="ㅜ순서"/>
          <p:cNvPicPr>
            <a:picLocks noChangeAspect="1" noChangeArrowheads="1"/>
          </p:cNvPicPr>
          <p:nvPr/>
        </p:nvPicPr>
        <p:blipFill>
          <a:blip r:embed="rId4" cstate="print">
            <a:lum bright="6000"/>
          </a:blip>
          <a:srcRect/>
          <a:stretch>
            <a:fillRect/>
          </a:stretch>
        </p:blipFill>
        <p:spPr bwMode="auto">
          <a:xfrm>
            <a:off x="3132138" y="1412875"/>
            <a:ext cx="1871662" cy="176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  <p:bldP spid="26010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ㅍ순서"/>
          <p:cNvPicPr>
            <a:picLocks noChangeAspect="1" noChangeArrowheads="1"/>
          </p:cNvPicPr>
          <p:nvPr/>
        </p:nvPicPr>
        <p:blipFill>
          <a:blip r:embed="rId2" cstate="print">
            <a:lum bright="6000"/>
          </a:blip>
          <a:srcRect/>
          <a:stretch>
            <a:fillRect/>
          </a:stretch>
        </p:blipFill>
        <p:spPr bwMode="auto">
          <a:xfrm>
            <a:off x="2268538" y="404813"/>
            <a:ext cx="4392612" cy="4464050"/>
          </a:xfrm>
          <a:prstGeom prst="rect">
            <a:avLst/>
          </a:prstGeom>
          <a:noFill/>
        </p:spPr>
      </p:pic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4652963"/>
            <a:ext cx="6119813" cy="69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9" name="Picture 5" descr="자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076700"/>
            <a:ext cx="8642350" cy="2520950"/>
          </a:xfrm>
          <a:prstGeom prst="rect">
            <a:avLst/>
          </a:prstGeom>
          <a:noFill/>
        </p:spPr>
      </p:pic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795963" y="4437063"/>
            <a:ext cx="576262" cy="6477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6443663" y="4437063"/>
            <a:ext cx="504825" cy="6477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7019925" y="4437063"/>
            <a:ext cx="504825" cy="6477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7667625" y="4437063"/>
            <a:ext cx="504825" cy="6477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395288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971550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7" name="Rectangle 13"/>
          <p:cNvSpPr>
            <a:spLocks noChangeArrowheads="1"/>
          </p:cNvSpPr>
          <p:nvPr/>
        </p:nvSpPr>
        <p:spPr bwMode="auto">
          <a:xfrm>
            <a:off x="1619250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2195513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59" name="Rectangle 15"/>
          <p:cNvSpPr>
            <a:spLocks noChangeArrowheads="1"/>
          </p:cNvSpPr>
          <p:nvPr/>
        </p:nvSpPr>
        <p:spPr bwMode="auto">
          <a:xfrm>
            <a:off x="2771775" y="5445125"/>
            <a:ext cx="576263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60" name="Rectangle 16"/>
          <p:cNvSpPr>
            <a:spLocks noChangeArrowheads="1"/>
          </p:cNvSpPr>
          <p:nvPr/>
        </p:nvSpPr>
        <p:spPr bwMode="auto">
          <a:xfrm>
            <a:off x="3419475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3995738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62" name="Rectangle 18"/>
          <p:cNvSpPr>
            <a:spLocks noChangeArrowheads="1"/>
          </p:cNvSpPr>
          <p:nvPr/>
        </p:nvSpPr>
        <p:spPr bwMode="auto">
          <a:xfrm>
            <a:off x="4643438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63" name="Rectangle 19"/>
          <p:cNvSpPr>
            <a:spLocks noChangeArrowheads="1"/>
          </p:cNvSpPr>
          <p:nvPr/>
        </p:nvSpPr>
        <p:spPr bwMode="auto">
          <a:xfrm>
            <a:off x="5219700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64" name="Rectangle 20"/>
          <p:cNvSpPr>
            <a:spLocks noChangeArrowheads="1"/>
          </p:cNvSpPr>
          <p:nvPr/>
        </p:nvSpPr>
        <p:spPr bwMode="auto">
          <a:xfrm>
            <a:off x="5795963" y="5445125"/>
            <a:ext cx="576262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65" name="Rectangle 21"/>
          <p:cNvSpPr>
            <a:spLocks noChangeArrowheads="1"/>
          </p:cNvSpPr>
          <p:nvPr/>
        </p:nvSpPr>
        <p:spPr bwMode="auto">
          <a:xfrm>
            <a:off x="6443663" y="5373688"/>
            <a:ext cx="504825" cy="935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70" name="Rectangle 26"/>
          <p:cNvSpPr>
            <a:spLocks noChangeArrowheads="1"/>
          </p:cNvSpPr>
          <p:nvPr/>
        </p:nvSpPr>
        <p:spPr bwMode="auto">
          <a:xfrm>
            <a:off x="7019925" y="5445125"/>
            <a:ext cx="576263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7667625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90172" name="Rectangle 28"/>
          <p:cNvSpPr>
            <a:spLocks noChangeArrowheads="1"/>
          </p:cNvSpPr>
          <p:nvPr/>
        </p:nvSpPr>
        <p:spPr bwMode="auto">
          <a:xfrm>
            <a:off x="8243888" y="5445125"/>
            <a:ext cx="504825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  <p:bldP spid="390152" grpId="0" animBg="1"/>
      <p:bldP spid="390153" grpId="0" animBg="1"/>
      <p:bldP spid="390155" grpId="0" animBg="1"/>
      <p:bldP spid="390156" grpId="0" animBg="1"/>
      <p:bldP spid="390157" grpId="0" animBg="1"/>
      <p:bldP spid="390158" grpId="0" animBg="1"/>
      <p:bldP spid="390159" grpId="0" animBg="1"/>
      <p:bldP spid="390160" grpId="0" animBg="1"/>
      <p:bldP spid="390161" grpId="0" animBg="1"/>
      <p:bldP spid="390162" grpId="0" animBg="1"/>
      <p:bldP spid="390163" grpId="0" animBg="1"/>
      <p:bldP spid="390164" grpId="0" animBg="1"/>
      <p:bldP spid="390165" grpId="0" animBg="1"/>
      <p:bldP spid="390170" grpId="0" animBg="1"/>
      <p:bldP spid="390171" grpId="0" animBg="1"/>
      <p:bldP spid="39017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04813"/>
            <a:ext cx="4392612" cy="287972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0" b="1"/>
              <a:t>차</a:t>
            </a:r>
          </a:p>
        </p:txBody>
      </p:sp>
      <p:pic>
        <p:nvPicPr>
          <p:cNvPr id="351235" name="Picture 3" descr="C:\Documents and Settings\주재호\Local Settings\Temporary Internet Files\Content.IE5\MSSM5MVW\MCj042962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3286125"/>
            <a:ext cx="448468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92150"/>
            <a:ext cx="4968875" cy="2592388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300" b="1"/>
              <a:t>고추</a:t>
            </a:r>
          </a:p>
        </p:txBody>
      </p:sp>
      <p:pic>
        <p:nvPicPr>
          <p:cNvPr id="352259" name="Picture 6" descr="C:\Documents and Settings\주재호\Local Settings\Temporary Internet Files\Content.IE5\UP2IUBFE\MCj01916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863" y="3000375"/>
            <a:ext cx="44624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897437" cy="3095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치마</a:t>
            </a:r>
          </a:p>
        </p:txBody>
      </p:sp>
      <p:pic>
        <p:nvPicPr>
          <p:cNvPr id="353283" name="Picture 3" descr="C:\Documents and Settings\주재호\Local Settings\Temporary Internet Files\Content.IE5\MSSM5MVW\MCj011344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94004">
            <a:off x="5157788" y="2611438"/>
            <a:ext cx="2778125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코</a:t>
            </a:r>
          </a:p>
        </p:txBody>
      </p:sp>
      <p:pic>
        <p:nvPicPr>
          <p:cNvPr id="354307" name="Picture 3" descr="MCHM00324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1844675"/>
            <a:ext cx="3735387" cy="3960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키</a:t>
            </a:r>
          </a:p>
        </p:txBody>
      </p:sp>
      <p:pic>
        <p:nvPicPr>
          <p:cNvPr id="355331" name="Picture 3" descr="MCj041651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2349500"/>
            <a:ext cx="3168650" cy="3455988"/>
          </a:xfrm>
          <a:prstGeom prst="rect">
            <a:avLst/>
          </a:prstGeom>
          <a:noFill/>
        </p:spPr>
      </p:pic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6588125" y="1268413"/>
            <a:ext cx="1943100" cy="1081087"/>
          </a:xfrm>
          <a:prstGeom prst="wedgeEllipseCallout">
            <a:avLst>
              <a:gd name="adj1" fmla="val -58495"/>
              <a:gd name="adj2" fmla="val 6997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3000" b="1"/>
              <a:t>180cm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크다</a:t>
            </a:r>
          </a:p>
        </p:txBody>
      </p:sp>
      <p:pic>
        <p:nvPicPr>
          <p:cNvPr id="356355" name="Picture 3" descr="MCj043034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4508500"/>
            <a:ext cx="792163" cy="768350"/>
          </a:xfrm>
          <a:prstGeom prst="rect">
            <a:avLst/>
          </a:prstGeom>
          <a:noFill/>
        </p:spPr>
      </p:pic>
      <p:pic>
        <p:nvPicPr>
          <p:cNvPr id="356356" name="Picture 4" descr="MCj043034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2349500"/>
            <a:ext cx="3384550" cy="3284538"/>
          </a:xfrm>
          <a:prstGeom prst="rect">
            <a:avLst/>
          </a:prstGeom>
          <a:noFill/>
        </p:spPr>
      </p:pic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859338" y="2205038"/>
            <a:ext cx="3889375" cy="38163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투수</a:t>
            </a:r>
          </a:p>
        </p:txBody>
      </p:sp>
      <p:pic>
        <p:nvPicPr>
          <p:cNvPr id="357379" name="Picture 7" descr="C:\Documents and Settings\주재호\Local Settings\Temporary Internet Files\Content.IE5\MSSM5MVW\MCj021760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2857500"/>
            <a:ext cx="3027363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333375"/>
            <a:ext cx="6697663" cy="3240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타자기</a:t>
            </a:r>
          </a:p>
        </p:txBody>
      </p:sp>
      <p:pic>
        <p:nvPicPr>
          <p:cNvPr id="358403" name="Picture 6" descr="C:\Documents and Settings\주재호\Local Settings\Temporary Internet Files\Content.IE5\77L626F4\MCj025029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4850">
            <a:off x="5000625" y="2857500"/>
            <a:ext cx="371475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 descr="ㅒ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1989138"/>
            <a:ext cx="4664075" cy="4508500"/>
          </a:xfrm>
          <a:prstGeom prst="rect">
            <a:avLst/>
          </a:prstGeom>
          <a:noFill/>
        </p:spPr>
      </p:pic>
      <p:sp>
        <p:nvSpPr>
          <p:cNvPr id="261123" name="Line 3"/>
          <p:cNvSpPr>
            <a:spLocks noChangeShapeType="1"/>
          </p:cNvSpPr>
          <p:nvPr/>
        </p:nvSpPr>
        <p:spPr bwMode="auto">
          <a:xfrm flipV="1">
            <a:off x="4646613" y="2060575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61124" name="Picture 4" descr="ㅣ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12875"/>
            <a:ext cx="1547812" cy="1584325"/>
          </a:xfrm>
          <a:prstGeom prst="rect">
            <a:avLst/>
          </a:prstGeom>
          <a:noFill/>
        </p:spPr>
      </p:pic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908175" y="1412875"/>
            <a:ext cx="79216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1126" name="Picture 6" descr="ㅐ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2075" y="1284288"/>
            <a:ext cx="1939925" cy="178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nimBg="1"/>
      <p:bldP spid="26112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6840537" cy="3311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 dirty="0"/>
              <a:t>도토리</a:t>
            </a: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5263" y="2900363"/>
            <a:ext cx="3446462" cy="3214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파</a:t>
            </a:r>
          </a:p>
        </p:txBody>
      </p:sp>
      <p:pic>
        <p:nvPicPr>
          <p:cNvPr id="360451" name="Picture 6" descr="C:\Documents and Settings\주재호\Local Settings\Temporary Internet Files\Content.IE5\MSSM5MVW\MCj024614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000250"/>
            <a:ext cx="36417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포도</a:t>
            </a:r>
          </a:p>
        </p:txBody>
      </p:sp>
      <p:pic>
        <p:nvPicPr>
          <p:cNvPr id="361475" name="Picture 6" descr="C:\Documents and Settings\주재호\Local Settings\Temporary Internet Files\Content.IE5\UP2IUBFE\MCj033575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02701">
            <a:off x="4357688" y="2857500"/>
            <a:ext cx="3500437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표</a:t>
            </a:r>
          </a:p>
        </p:txBody>
      </p:sp>
      <p:pic>
        <p:nvPicPr>
          <p:cNvPr id="362499" name="Picture 5" descr="C:\Documents and Settings\주재호\Local Settings\Temporary Internet Files\Content.IE5\BSEPF3UN\MCj033260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13" y="2428875"/>
            <a:ext cx="3706812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6215063" y="5715000"/>
            <a:ext cx="1143000" cy="642938"/>
          </a:xfrm>
          <a:prstGeom prst="straightConnector1">
            <a:avLst/>
          </a:prstGeom>
          <a:solidFill>
            <a:schemeClr val="accent1"/>
          </a:solidFill>
          <a:ln w="1143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체조</a:t>
            </a:r>
          </a:p>
        </p:txBody>
      </p:sp>
      <p:pic>
        <p:nvPicPr>
          <p:cNvPr id="329731" name="Picture 3" descr="MCj042055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276475"/>
            <a:ext cx="3506788" cy="388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폐</a:t>
            </a:r>
          </a:p>
        </p:txBody>
      </p:sp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1916113"/>
            <a:ext cx="4032250" cy="40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90" name="Picture 14" descr="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656" y="2071678"/>
            <a:ext cx="2614660" cy="2500330"/>
          </a:xfrm>
          <a:prstGeom prst="rect">
            <a:avLst/>
          </a:prstGeom>
          <a:noFill/>
        </p:spPr>
      </p:pic>
      <p:pic>
        <p:nvPicPr>
          <p:cNvPr id="101391" name="Picture 15" descr="ㅋ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004" y="2214554"/>
            <a:ext cx="2184933" cy="2143140"/>
          </a:xfrm>
          <a:prstGeom prst="rect">
            <a:avLst/>
          </a:prstGeom>
          <a:noFill/>
        </p:spPr>
      </p:pic>
      <p:pic>
        <p:nvPicPr>
          <p:cNvPr id="101392" name="Picture 16" descr="ㄱ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214554"/>
            <a:ext cx="2357454" cy="2102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01" name="Picture 5" descr="ㄷ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2181225" cy="2232025"/>
          </a:xfrm>
          <a:prstGeom prst="rect">
            <a:avLst/>
          </a:prstGeom>
          <a:noFill/>
        </p:spPr>
      </p:pic>
      <p:pic>
        <p:nvPicPr>
          <p:cNvPr id="157702" name="Picture 6" descr="ㅌ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2285992"/>
            <a:ext cx="2087563" cy="1985962"/>
          </a:xfrm>
          <a:prstGeom prst="rect">
            <a:avLst/>
          </a:prstGeom>
          <a:noFill/>
        </p:spPr>
      </p:pic>
      <p:pic>
        <p:nvPicPr>
          <p:cNvPr id="157703" name="Picture 7" descr="ㄸ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2071678"/>
            <a:ext cx="2451100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5" name="Picture 5" descr="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071678"/>
            <a:ext cx="2447925" cy="2663825"/>
          </a:xfrm>
          <a:prstGeom prst="rect">
            <a:avLst/>
          </a:prstGeom>
          <a:noFill/>
        </p:spPr>
      </p:pic>
      <p:pic>
        <p:nvPicPr>
          <p:cNvPr id="158727" name="Picture 7" descr="ㅍ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214554"/>
            <a:ext cx="2355850" cy="2265363"/>
          </a:xfrm>
          <a:prstGeom prst="rect">
            <a:avLst/>
          </a:prstGeom>
          <a:noFill/>
        </p:spPr>
      </p:pic>
      <p:pic>
        <p:nvPicPr>
          <p:cNvPr id="158728" name="Picture 8" descr="ㅂ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500306"/>
            <a:ext cx="2303462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9" name="Picture 5" descr="ㅆ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928802"/>
            <a:ext cx="2689225" cy="2735262"/>
          </a:xfrm>
          <a:prstGeom prst="rect">
            <a:avLst/>
          </a:prstGeom>
          <a:noFill/>
        </p:spPr>
      </p:pic>
      <p:pic>
        <p:nvPicPr>
          <p:cNvPr id="159750" name="Picture 6" descr="ㅅ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143116"/>
            <a:ext cx="2447925" cy="2427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ㅖ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775"/>
            <a:ext cx="3763963" cy="4464050"/>
          </a:xfrm>
          <a:prstGeom prst="rect">
            <a:avLst/>
          </a:prstGeom>
          <a:noFill/>
        </p:spPr>
      </p:pic>
      <p:sp>
        <p:nvSpPr>
          <p:cNvPr id="262147" name="Line 3"/>
          <p:cNvSpPr>
            <a:spLocks noChangeShapeType="1"/>
          </p:cNvSpPr>
          <p:nvPr/>
        </p:nvSpPr>
        <p:spPr bwMode="auto">
          <a:xfrm flipV="1">
            <a:off x="4718050" y="2060575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262148" name="Picture 4" descr="ㅣ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12875"/>
            <a:ext cx="1547812" cy="1584325"/>
          </a:xfrm>
          <a:prstGeom prst="rect">
            <a:avLst/>
          </a:prstGeom>
          <a:noFill/>
        </p:spPr>
      </p:pic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835150" y="1412875"/>
            <a:ext cx="792163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pic>
        <p:nvPicPr>
          <p:cNvPr id="262150" name="Picture 6" descr="ㅔ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5738" y="1157288"/>
            <a:ext cx="1701800" cy="191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70" decel="1000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770" decel="100000"/>
                                        <p:tgtEl>
                                          <p:spTgt spid="26214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nimBg="1"/>
      <p:bldP spid="26214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7" name="Picture 5" descr="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143116"/>
            <a:ext cx="2579688" cy="2708275"/>
          </a:xfrm>
          <a:prstGeom prst="rect">
            <a:avLst/>
          </a:prstGeom>
          <a:noFill/>
        </p:spPr>
      </p:pic>
      <p:pic>
        <p:nvPicPr>
          <p:cNvPr id="161798" name="Picture 6" descr="ㅊ순서"/>
          <p:cNvPicPr>
            <a:picLocks noChangeAspect="1" noChangeArrowheads="1"/>
          </p:cNvPicPr>
          <p:nvPr/>
        </p:nvPicPr>
        <p:blipFill>
          <a:blip r:embed="rId3" cstate="print">
            <a:lum bright="4000"/>
          </a:blip>
          <a:srcRect/>
          <a:stretch>
            <a:fillRect/>
          </a:stretch>
        </p:blipFill>
        <p:spPr bwMode="auto">
          <a:xfrm>
            <a:off x="6143636" y="2143116"/>
            <a:ext cx="2089150" cy="2205038"/>
          </a:xfrm>
          <a:prstGeom prst="rect">
            <a:avLst/>
          </a:prstGeom>
          <a:noFill/>
        </p:spPr>
      </p:pic>
      <p:pic>
        <p:nvPicPr>
          <p:cNvPr id="161799" name="Picture 7" descr="ㅈ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2357430"/>
            <a:ext cx="2303463" cy="220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714356"/>
            <a:ext cx="6781800" cy="2928958"/>
          </a:xfrm>
        </p:spPr>
        <p:txBody>
          <a:bodyPr/>
          <a:lstStyle/>
          <a:p>
            <a:r>
              <a:rPr lang="ko-KR" altLang="en-US" sz="6600" dirty="0">
                <a:latin typeface="HY엽서M" pitchFamily="18" charset="-127"/>
                <a:ea typeface="HY엽서M" pitchFamily="18" charset="-127"/>
              </a:rPr>
              <a:t>한글</a:t>
            </a:r>
            <a:r>
              <a:rPr lang="en-US" altLang="ko-KR" sz="6600" dirty="0" smtClean="0">
                <a:latin typeface="HY엽서M" pitchFamily="18" charset="-127"/>
                <a:ea typeface="HY엽서M" pitchFamily="18" charset="-127"/>
              </a:rPr>
              <a:t>1</a:t>
            </a:r>
            <a:br>
              <a:rPr lang="en-US" altLang="ko-KR" sz="6600" dirty="0" smtClean="0">
                <a:latin typeface="HY엽서M" pitchFamily="18" charset="-127"/>
                <a:ea typeface="HY엽서M" pitchFamily="18" charset="-127"/>
              </a:rPr>
            </a:br>
            <a:r>
              <a:rPr lang="en-US" altLang="ko-KR" sz="66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sz="6600" dirty="0" smtClean="0">
                <a:latin typeface="HY엽서M" pitchFamily="18" charset="-127"/>
                <a:ea typeface="HY엽서M" pitchFamily="18" charset="-127"/>
              </a:rPr>
              <a:t>읽어 </a:t>
            </a:r>
            <a:r>
              <a:rPr lang="ko-KR" altLang="en-US" sz="6600" dirty="0">
                <a:latin typeface="HY엽서M" pitchFamily="18" charset="-127"/>
                <a:ea typeface="HY엽서M" pitchFamily="18" charset="-127"/>
              </a:rPr>
              <a:t>봅시다</a:t>
            </a:r>
            <a:r>
              <a:rPr lang="en-US" altLang="ko-KR" sz="6600" dirty="0" smtClean="0">
                <a:latin typeface="휴먼모음T" pitchFamily="18" charset="-127"/>
                <a:ea typeface="휴먼모음T" pitchFamily="18" charset="-127"/>
              </a:rPr>
              <a:t>.</a:t>
            </a:r>
            <a:br>
              <a:rPr lang="en-US" altLang="ko-KR" sz="6600" dirty="0" smtClean="0">
                <a:latin typeface="휴먼모음T" pitchFamily="18" charset="-127"/>
                <a:ea typeface="휴먼모음T" pitchFamily="18" charset="-127"/>
              </a:rPr>
            </a:br>
            <a:r>
              <a:rPr lang="en-US" altLang="ko-KR" dirty="0" smtClean="0">
                <a:latin typeface="Khmer UI" pitchFamily="34" charset="0"/>
                <a:ea typeface="Arial Unicode MS" pitchFamily="50" charset="-127"/>
                <a:cs typeface="Khmer UI" pitchFamily="34" charset="0"/>
              </a:rPr>
              <a:t>(Let’s read) </a:t>
            </a:r>
            <a:endParaRPr lang="en-US" altLang="ko-KR" sz="6600" dirty="0"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00034" y="4500570"/>
            <a:ext cx="67818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(</a:t>
            </a: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경음 </a:t>
            </a:r>
            <a:r>
              <a:rPr kumimoji="1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&amp; </a:t>
            </a: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격음 </a:t>
            </a:r>
            <a:endParaRPr kumimoji="1" lang="en-US" altLang="ko-KR" sz="4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_</a:t>
            </a:r>
            <a:r>
              <a:rPr lang="en-US" altLang="ko-KR" sz="4000" b="1" kern="0" dirty="0" err="1" smtClean="0">
                <a:solidFill>
                  <a:srgbClr val="0070C0"/>
                </a:solidFill>
                <a:latin typeface="Khmer UI" pitchFamily="34" charset="0"/>
                <a:ea typeface="Arial Unicode MS" pitchFamily="50" charset="-127"/>
                <a:cs typeface="Khmer UI" pitchFamily="34" charset="0"/>
              </a:rPr>
              <a:t>p</a:t>
            </a:r>
            <a:r>
              <a:rPr kumimoji="1" lang="en-US" altLang="ko-KR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losive</a:t>
            </a: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 </a:t>
            </a:r>
            <a:r>
              <a:rPr kumimoji="1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&amp; </a:t>
            </a:r>
            <a:r>
              <a:rPr lang="en-US" altLang="ko-KR" sz="4000" b="1" kern="0" dirty="0" err="1" smtClean="0">
                <a:solidFill>
                  <a:srgbClr val="0070C0"/>
                </a:solidFill>
                <a:latin typeface="Khmer UI" pitchFamily="34" charset="0"/>
                <a:ea typeface="Arial Unicode MS" pitchFamily="50" charset="-127"/>
                <a:cs typeface="Khmer UI" pitchFamily="34" charset="0"/>
              </a:rPr>
              <a:t>f</a:t>
            </a:r>
            <a:r>
              <a:rPr kumimoji="1" lang="en-US" altLang="ko-KR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ortis</a:t>
            </a:r>
            <a:r>
              <a:rPr kumimoji="1" lang="en-US" altLang="ko-KR" sz="40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 </a:t>
            </a:r>
            <a:r>
              <a:rPr kumimoji="1" lang="en-US" altLang="ko-KR" sz="40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consonant</a:t>
            </a:r>
            <a:r>
              <a:rPr kumimoji="1" lang="en-US" altLang="ko-KR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hmer UI" pitchFamily="34" charset="0"/>
                <a:ea typeface="Arial Unicode MS" pitchFamily="50" charset="-127"/>
                <a:cs typeface="Khmer UI" pitchFamily="34" charset="0"/>
              </a:rPr>
              <a:t>) </a:t>
            </a:r>
            <a:endParaRPr kumimoji="1" lang="en-US" altLang="ko-KR" sz="6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hmer UI" pitchFamily="34" charset="0"/>
              <a:ea typeface="Arial Unicode MS" pitchFamily="50" charset="-127"/>
              <a:cs typeface="Khmer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04813"/>
            <a:ext cx="4392612" cy="287972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0000" b="1"/>
              <a:t>차</a:t>
            </a:r>
          </a:p>
        </p:txBody>
      </p:sp>
      <p:pic>
        <p:nvPicPr>
          <p:cNvPr id="363523" name="Picture 3" descr="C:\Documents and Settings\주재호\Local Settings\Temporary Internet Files\Content.IE5\MSSM5MVW\MCj042962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3286125"/>
            <a:ext cx="448468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92150"/>
            <a:ext cx="4968875" cy="2592388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7300" b="1"/>
              <a:t>고추</a:t>
            </a:r>
          </a:p>
        </p:txBody>
      </p:sp>
      <p:pic>
        <p:nvPicPr>
          <p:cNvPr id="364547" name="Picture 6" descr="C:\Documents and Settings\주재호\Local Settings\Temporary Internet Files\Content.IE5\UP2IUBFE\MCj019168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863" y="3000375"/>
            <a:ext cx="44624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897437" cy="3095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치마</a:t>
            </a:r>
          </a:p>
        </p:txBody>
      </p:sp>
      <p:pic>
        <p:nvPicPr>
          <p:cNvPr id="365571" name="Picture 3" descr="C:\Documents and Settings\주재호\Local Settings\Temporary Internet Files\Content.IE5\MSSM5MVW\MCj011344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94004">
            <a:off x="5157788" y="2611438"/>
            <a:ext cx="2778125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코</a:t>
            </a:r>
          </a:p>
        </p:txBody>
      </p:sp>
      <p:pic>
        <p:nvPicPr>
          <p:cNvPr id="366595" name="Picture 3" descr="MCHM00324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1844675"/>
            <a:ext cx="3735387" cy="3960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키</a:t>
            </a:r>
          </a:p>
        </p:txBody>
      </p:sp>
      <p:pic>
        <p:nvPicPr>
          <p:cNvPr id="367619" name="Picture 3" descr="MCj041651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2349500"/>
            <a:ext cx="3168650" cy="3455988"/>
          </a:xfrm>
          <a:prstGeom prst="rect">
            <a:avLst/>
          </a:prstGeom>
          <a:noFill/>
        </p:spPr>
      </p:pic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6588125" y="1268413"/>
            <a:ext cx="1943100" cy="1081087"/>
          </a:xfrm>
          <a:prstGeom prst="wedgeEllipseCallout">
            <a:avLst>
              <a:gd name="adj1" fmla="val -58495"/>
              <a:gd name="adj2" fmla="val 6997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3000" b="1"/>
              <a:t>180cm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크다</a:t>
            </a:r>
          </a:p>
        </p:txBody>
      </p:sp>
      <p:pic>
        <p:nvPicPr>
          <p:cNvPr id="368643" name="Picture 3" descr="MCj043034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4508500"/>
            <a:ext cx="792163" cy="768350"/>
          </a:xfrm>
          <a:prstGeom prst="rect">
            <a:avLst/>
          </a:prstGeom>
          <a:noFill/>
        </p:spPr>
      </p:pic>
      <p:pic>
        <p:nvPicPr>
          <p:cNvPr id="368644" name="Picture 4" descr="MCj043034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2349500"/>
            <a:ext cx="3384550" cy="3284538"/>
          </a:xfrm>
          <a:prstGeom prst="rect">
            <a:avLst/>
          </a:prstGeom>
          <a:noFill/>
        </p:spPr>
      </p:pic>
      <p:sp>
        <p:nvSpPr>
          <p:cNvPr id="368645" name="Oval 5"/>
          <p:cNvSpPr>
            <a:spLocks noChangeArrowheads="1"/>
          </p:cNvSpPr>
          <p:nvPr/>
        </p:nvSpPr>
        <p:spPr bwMode="auto">
          <a:xfrm>
            <a:off x="4859338" y="2205038"/>
            <a:ext cx="3889375" cy="38163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투수</a:t>
            </a:r>
          </a:p>
        </p:txBody>
      </p:sp>
      <p:pic>
        <p:nvPicPr>
          <p:cNvPr id="369667" name="Picture 7" descr="C:\Documents and Settings\주재호\Local Settings\Temporary Internet Files\Content.IE5\MSSM5MVW\MCj021760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2857500"/>
            <a:ext cx="3027363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333375"/>
            <a:ext cx="6697663" cy="3240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타자기</a:t>
            </a:r>
          </a:p>
        </p:txBody>
      </p:sp>
      <p:pic>
        <p:nvPicPr>
          <p:cNvPr id="370691" name="Picture 6" descr="C:\Documents and Settings\주재호\Local Settings\Temporary Internet Files\Content.IE5\77L626F4\MCj025029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4850">
            <a:off x="5000625" y="2857500"/>
            <a:ext cx="371475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 descr="ㅘ순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133600"/>
            <a:ext cx="4211637" cy="4062413"/>
          </a:xfrm>
          <a:prstGeom prst="rect">
            <a:avLst/>
          </a:prstGeom>
          <a:noFill/>
        </p:spPr>
      </p:pic>
      <p:pic>
        <p:nvPicPr>
          <p:cNvPr id="263171" name="Picture 3" descr="ㅗ순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125538"/>
            <a:ext cx="1525587" cy="1298575"/>
          </a:xfrm>
          <a:prstGeom prst="rect">
            <a:avLst/>
          </a:prstGeom>
          <a:noFill/>
        </p:spPr>
      </p:pic>
      <p:pic>
        <p:nvPicPr>
          <p:cNvPr id="263172" name="Picture 4" descr="ㅏ순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949325"/>
            <a:ext cx="1619250" cy="1543050"/>
          </a:xfrm>
          <a:prstGeom prst="rect">
            <a:avLst/>
          </a:prstGeom>
          <a:noFill/>
        </p:spPr>
      </p:pic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2411413" y="1052513"/>
            <a:ext cx="7921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8000" b="1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 flipV="1">
            <a:off x="5148263" y="1773238"/>
            <a:ext cx="933450" cy="0"/>
          </a:xfrm>
          <a:prstGeom prst="line">
            <a:avLst/>
          </a:prstGeom>
          <a:noFill/>
          <a:ln w="63500">
            <a:solidFill>
              <a:srgbClr val="993366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/>
      <p:bldP spid="26317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6840537" cy="3311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도토리</a:t>
            </a:r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5263" y="2900363"/>
            <a:ext cx="3446462" cy="3214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파</a:t>
            </a:r>
          </a:p>
        </p:txBody>
      </p:sp>
      <p:pic>
        <p:nvPicPr>
          <p:cNvPr id="372739" name="Picture 6" descr="C:\Documents and Settings\주재호\Local Settings\Temporary Internet Files\Content.IE5\MSSM5MVW\MCj024614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000250"/>
            <a:ext cx="36417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포도</a:t>
            </a:r>
          </a:p>
        </p:txBody>
      </p:sp>
      <p:pic>
        <p:nvPicPr>
          <p:cNvPr id="373763" name="Picture 6" descr="C:\Documents and Settings\주재호\Local Settings\Temporary Internet Files\Content.IE5\UP2IUBFE\MCj033575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002701">
            <a:off x="4357688" y="2857500"/>
            <a:ext cx="3500437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0" b="1"/>
              <a:t>표</a:t>
            </a:r>
          </a:p>
        </p:txBody>
      </p:sp>
      <p:pic>
        <p:nvPicPr>
          <p:cNvPr id="374787" name="Picture 5" descr="C:\Documents and Settings\주재호\Local Settings\Temporary Internet Files\Content.IE5\BSEPF3UN\MCj033260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13" y="2428875"/>
            <a:ext cx="3706812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6215063" y="5715000"/>
            <a:ext cx="1143000" cy="642938"/>
          </a:xfrm>
          <a:prstGeom prst="straightConnector1">
            <a:avLst/>
          </a:prstGeom>
          <a:solidFill>
            <a:schemeClr val="accent1"/>
          </a:solidFill>
          <a:ln w="1143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까치</a:t>
            </a:r>
          </a:p>
        </p:txBody>
      </p:sp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2976563"/>
            <a:ext cx="4119563" cy="315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꼬리</a:t>
            </a:r>
          </a:p>
        </p:txBody>
      </p:sp>
      <p:pic>
        <p:nvPicPr>
          <p:cNvPr id="312323" name="Picture 5" descr="C:\Documents and Settings\주재호\Local Settings\Temporary Internet Files\Content.IE5\MSSM5MVW\MCj039466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76456">
            <a:off x="5399088" y="3038475"/>
            <a:ext cx="30099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3786188" y="5357813"/>
            <a:ext cx="1143000" cy="642937"/>
          </a:xfrm>
          <a:prstGeom prst="straightConnector1">
            <a:avLst/>
          </a:prstGeom>
          <a:solidFill>
            <a:schemeClr val="accent1"/>
          </a:solidFill>
          <a:ln w="1143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2325" name="타원 9"/>
          <p:cNvSpPr>
            <a:spLocks noChangeArrowheads="1"/>
          </p:cNvSpPr>
          <p:nvPr/>
        </p:nvSpPr>
        <p:spPr bwMode="auto">
          <a:xfrm rot="751450">
            <a:off x="4518025" y="4872038"/>
            <a:ext cx="1922463" cy="5207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20000" b="1"/>
              <a:t>띠</a:t>
            </a:r>
          </a:p>
        </p:txBody>
      </p:sp>
      <p:pic>
        <p:nvPicPr>
          <p:cNvPr id="313347" name="Picture 3" descr="C:\Documents and Settings\주재호\Local Settings\Temporary Internet Files\Content.IE5\MSSM5MVW\MPj017536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0" y="3000375"/>
            <a:ext cx="3929063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404813"/>
            <a:ext cx="4752975" cy="3095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7300" b="1"/>
              <a:t>뜨다</a:t>
            </a:r>
          </a:p>
        </p:txBody>
      </p:sp>
      <p:pic>
        <p:nvPicPr>
          <p:cNvPr id="314371" name="Picture 6" descr="C:\Documents and Settings\주재호\Local Settings\Temporary Internet Files\Content.IE5\BSEPF3UN\MCj038871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2857500"/>
            <a:ext cx="4056062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4372" name="직선 화살표 연결선 7"/>
          <p:cNvCxnSpPr>
            <a:cxnSpLocks noChangeShapeType="1"/>
          </p:cNvCxnSpPr>
          <p:nvPr/>
        </p:nvCxnSpPr>
        <p:spPr bwMode="auto">
          <a:xfrm rot="5400000">
            <a:off x="6180138" y="5394325"/>
            <a:ext cx="1500188" cy="1587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따다</a:t>
            </a:r>
          </a:p>
        </p:txBody>
      </p:sp>
      <p:pic>
        <p:nvPicPr>
          <p:cNvPr id="315395" name="Picture 3" descr="C:\Documents and Settings\주재호\Local Settings\Temporary Internet Files\Content.IE5\BSEPF3UN\MCj042591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3" y="2428875"/>
            <a:ext cx="28987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396" name="타원 4"/>
          <p:cNvSpPr>
            <a:spLocks noChangeArrowheads="1"/>
          </p:cNvSpPr>
          <p:nvPr/>
        </p:nvSpPr>
        <p:spPr bwMode="auto">
          <a:xfrm>
            <a:off x="6072188" y="3357563"/>
            <a:ext cx="914400" cy="914400"/>
          </a:xfrm>
          <a:prstGeom prst="ellipse">
            <a:avLst/>
          </a:prstGeom>
          <a:noFill/>
          <a:ln w="25400" algn="ctr">
            <a:solidFill>
              <a:srgbClr val="6600C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ko-KR"/>
          </a:p>
        </p:txBody>
      </p:sp>
      <p:cxnSp>
        <p:nvCxnSpPr>
          <p:cNvPr id="10" name="직선 화살표 연결선 9"/>
          <p:cNvCxnSpPr/>
          <p:nvPr/>
        </p:nvCxnSpPr>
        <p:spPr bwMode="auto">
          <a:xfrm rot="10800000">
            <a:off x="6929438" y="4071938"/>
            <a:ext cx="1000125" cy="78581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4679950" cy="2881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7300" b="1"/>
              <a:t>뿌리</a:t>
            </a:r>
          </a:p>
        </p:txBody>
      </p:sp>
      <p:pic>
        <p:nvPicPr>
          <p:cNvPr id="316419" name="Picture 5" descr="C:\Documents and Settings\주재호\Local Settings\Temporary Internet Files\Content.IE5\UP2IUBFE\MCj035970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643188"/>
            <a:ext cx="36004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6420" name="직선 화살표 연결선 6"/>
          <p:cNvCxnSpPr>
            <a:cxnSpLocks noChangeShapeType="1"/>
          </p:cNvCxnSpPr>
          <p:nvPr/>
        </p:nvCxnSpPr>
        <p:spPr bwMode="auto">
          <a:xfrm>
            <a:off x="3286125" y="5000625"/>
            <a:ext cx="1714500" cy="573088"/>
          </a:xfrm>
          <a:prstGeom prst="straightConnector1">
            <a:avLst/>
          </a:prstGeom>
          <a:noFill/>
          <a:ln w="76200" algn="ctr">
            <a:solidFill>
              <a:srgbClr val="2C8848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2284</TotalTime>
  <Words>161</Words>
  <Application>Microsoft Office PowerPoint</Application>
  <PresentationFormat>On-screen Show (4:3)</PresentationFormat>
  <Paragraphs>113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봄의 수채화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한글1  읽어 봅시다. (Let’s read) 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한글1  읽어 봅시다. (Let’s read) 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</vt:vector>
  </TitlesOfParts>
  <Company>세종대학교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한글자모</dc:title>
  <dc:creator>권영은</dc:creator>
  <dc:description>본 파일의 사용은 저작권법에 의하여 보호되고 있습니다. 사이트에 공시된 허락없는 재판매는 엄격히 금지되어 있습니다.</dc:description>
  <cp:lastModifiedBy>jay</cp:lastModifiedBy>
  <cp:revision>113</cp:revision>
  <dcterms:created xsi:type="dcterms:W3CDTF">2006-01-06T04:37:59Z</dcterms:created>
  <dcterms:modified xsi:type="dcterms:W3CDTF">2012-05-05T05:54:26Z</dcterms:modified>
</cp:coreProperties>
</file>