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</p:sldIdLst>
  <p:sldSz cy="6858000" cx="9144000"/>
  <p:notesSz cx="6858000" cy="9144000"/>
  <p:embeddedFontLst>
    <p:embeddedFont>
      <p:font typeface="Arial Black"/>
      <p:regular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20" Type="http://schemas.openxmlformats.org/officeDocument/2006/relationships/slide" Target="slides/slide11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22" Type="http://schemas.openxmlformats.org/officeDocument/2006/relationships/slide" Target="slides/slide13.xml"/><Relationship Id="rId66" Type="http://schemas.openxmlformats.org/officeDocument/2006/relationships/slide" Target="slides/slide57.xml"/><Relationship Id="rId21" Type="http://schemas.openxmlformats.org/officeDocument/2006/relationships/slide" Target="slides/slide12.xml"/><Relationship Id="rId65" Type="http://schemas.openxmlformats.org/officeDocument/2006/relationships/slide" Target="slides/slide56.xml"/><Relationship Id="rId24" Type="http://schemas.openxmlformats.org/officeDocument/2006/relationships/slide" Target="slides/slide15.xml"/><Relationship Id="rId68" Type="http://schemas.openxmlformats.org/officeDocument/2006/relationships/slide" Target="slides/slide59.xml"/><Relationship Id="rId23" Type="http://schemas.openxmlformats.org/officeDocument/2006/relationships/slide" Target="slides/slide14.xml"/><Relationship Id="rId67" Type="http://schemas.openxmlformats.org/officeDocument/2006/relationships/slide" Target="slides/slide58.xml"/><Relationship Id="rId60" Type="http://schemas.openxmlformats.org/officeDocument/2006/relationships/slide" Target="slides/slide5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69" Type="http://schemas.openxmlformats.org/officeDocument/2006/relationships/font" Target="fonts/ArialBlack-regular.fntdata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slide" Target="slides/slide46.xml"/><Relationship Id="rId10" Type="http://schemas.openxmlformats.org/officeDocument/2006/relationships/slide" Target="slides/slide1.xml"/><Relationship Id="rId54" Type="http://schemas.openxmlformats.org/officeDocument/2006/relationships/slide" Target="slides/slide45.xml"/><Relationship Id="rId13" Type="http://schemas.openxmlformats.org/officeDocument/2006/relationships/slide" Target="slides/slide4.xml"/><Relationship Id="rId57" Type="http://schemas.openxmlformats.org/officeDocument/2006/relationships/slide" Target="slides/slide48.xml"/><Relationship Id="rId12" Type="http://schemas.openxmlformats.org/officeDocument/2006/relationships/slide" Target="slides/slide3.xml"/><Relationship Id="rId56" Type="http://schemas.openxmlformats.org/officeDocument/2006/relationships/slide" Target="slides/slide47.xml"/><Relationship Id="rId15" Type="http://schemas.openxmlformats.org/officeDocument/2006/relationships/slide" Target="slides/slide6.xml"/><Relationship Id="rId59" Type="http://schemas.openxmlformats.org/officeDocument/2006/relationships/slide" Target="slides/slide50.xml"/><Relationship Id="rId14" Type="http://schemas.openxmlformats.org/officeDocument/2006/relationships/slide" Target="slides/slide5.xml"/><Relationship Id="rId58" Type="http://schemas.openxmlformats.org/officeDocument/2006/relationships/slide" Target="slides/slide4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190a5740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190a574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4190a5740c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190a5740c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190a5740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4190a5740c_0_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722376" y="1820206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722376" y="368503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8766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250"/>
              </a:spcBef>
              <a:spcAft>
                <a:spcPts val="0"/>
              </a:spcAft>
              <a:buClr>
                <a:srgbClr val="ED3742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225"/>
              </a:spcBef>
              <a:spcAft>
                <a:spcPts val="0"/>
              </a:spcAft>
              <a:buClr>
                <a:srgbClr val="ED3742"/>
              </a:buClr>
              <a:buSzPts val="2128"/>
              <a:buFont typeface="Verdana"/>
              <a:buNone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250"/>
              </a:spcBef>
              <a:spcAft>
                <a:spcPts val="0"/>
              </a:spcAft>
              <a:buClr>
                <a:srgbClr val="4A85BF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None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68344" y="4928616"/>
            <a:ext cx="8183880" cy="6766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78766F"/>
              </a:buClr>
              <a:buSzPts val="3600"/>
              <a:buFont typeface="Verdana"/>
              <a:buNone/>
              <a:defRPr b="0" i="0" sz="3600" u="none" cap="none" strike="noStrike">
                <a:solidFill>
                  <a:srgbClr val="78766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468344" y="5624484"/>
            <a:ext cx="8183880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18850" spcFirstLastPara="1" rIns="91425" wrap="square" tIns="0">
            <a:noAutofit/>
          </a:bodyPr>
          <a:lstStyle>
            <a:lvl1pPr indent="-228600" lvl="0" marL="457200" marR="3657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B75C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  <a:defRPr b="0" i="0" sz="18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D374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ED3742"/>
              </a:buClr>
              <a:buSzPts val="1568"/>
              <a:buFont typeface="Verdana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A85B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457200" y="5012056"/>
            <a:ext cx="822960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78766F"/>
              </a:buClr>
              <a:buSzPts val="3600"/>
              <a:buFont typeface="Verdana"/>
              <a:buNone/>
              <a:defRPr b="0" i="0" sz="3600" u="none" cap="none" strike="noStrike">
                <a:solidFill>
                  <a:srgbClr val="78766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6462712" y="533400"/>
            <a:ext cx="2240280" cy="42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048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◦"/>
              <a:defRPr b="0" i="0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921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D3742"/>
              </a:buClr>
              <a:buSzPts val="1000"/>
              <a:buFont typeface="Noto Sans Symbols"/>
              <a:buChar char="⚫"/>
              <a:defRPr b="0" i="0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92608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ED3742"/>
              </a:buClr>
              <a:buSzPts val="1008"/>
              <a:buFont typeface="Verdana"/>
              <a:buChar char="◦"/>
              <a:defRPr b="0" i="0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8575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A85BF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9" name="Google Shape;119;p16"/>
          <p:cNvSpPr/>
          <p:nvPr>
            <p:ph idx="2" type="pic"/>
          </p:nvPr>
        </p:nvSpPr>
        <p:spPr>
          <a:xfrm>
            <a:off x="421480" y="435768"/>
            <a:ext cx="5925312" cy="4343400"/>
          </a:xfrm>
          <a:prstGeom prst="snipRoundRect">
            <a:avLst>
              <a:gd fmla="val 1040" name="adj1"/>
              <a:gd fmla="val 0" name="adj2"/>
            </a:avLst>
          </a:prstGeom>
          <a:solidFill>
            <a:srgbClr val="4F4D49"/>
          </a:solidFill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lvl="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250"/>
              </a:spcBef>
              <a:spcAft>
                <a:spcPts val="0"/>
              </a:spcAft>
              <a:buClr>
                <a:srgbClr val="ED3742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225"/>
              </a:spcBef>
              <a:spcAft>
                <a:spcPts val="0"/>
              </a:spcAft>
              <a:buClr>
                <a:srgbClr val="ED3742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250"/>
              </a:spcBef>
              <a:spcAft>
                <a:spcPts val="0"/>
              </a:spcAft>
              <a:buClr>
                <a:srgbClr val="4A85BF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 rot="5400000">
            <a:off x="4991100" y="2171704"/>
            <a:ext cx="525779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 rot="5400000">
            <a:off x="876300" y="190503"/>
            <a:ext cx="5257801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D3742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ED3742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A85BF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 rot="5400000">
            <a:off x="2500884" y="-1467612"/>
            <a:ext cx="4187952" cy="818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D3742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ED3742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A85BF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5538784" y="533400"/>
            <a:ext cx="2971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None/>
              <a:defRPr b="1" i="0" sz="22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5538847" y="1447802"/>
            <a:ext cx="2971800" cy="420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228600" lvl="0" marL="457200" marR="18288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D374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ED3742"/>
              </a:buClr>
              <a:buSzPts val="1008"/>
              <a:buFont typeface="Verdana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A85BF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761372" y="930144"/>
            <a:ext cx="4626159" cy="4724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Verdana"/>
              <a:buChar char="◦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D374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70839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ED3742"/>
              </a:buClr>
              <a:buSzPts val="224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A85BF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07224" y="579438"/>
            <a:ext cx="393192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D374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ED3742"/>
              </a:buClr>
              <a:buSzPts val="1792"/>
              <a:buFont typeface="Verdana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A85BF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4652169" y="579438"/>
            <a:ext cx="393192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D374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ED3742"/>
              </a:buClr>
              <a:buSzPts val="1792"/>
              <a:buFont typeface="Verdana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A85BF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607224" y="1447800"/>
            <a:ext cx="3931920" cy="348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D374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392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ED3742"/>
              </a:buClr>
              <a:buSzPts val="1792"/>
              <a:buFont typeface="Verdana"/>
              <a:buChar char="◦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A85BF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4" type="body"/>
          </p:nvPr>
        </p:nvSpPr>
        <p:spPr>
          <a:xfrm>
            <a:off x="4652169" y="1447800"/>
            <a:ext cx="3931920" cy="348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D374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392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ED3742"/>
              </a:buClr>
              <a:buSzPts val="1792"/>
              <a:buFont typeface="Verdana"/>
              <a:buChar char="◦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A85BF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514352" y="530352"/>
            <a:ext cx="393192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D374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6616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ED3742"/>
              </a:buClr>
              <a:buSzPts val="2016"/>
              <a:buFont typeface="Verdana"/>
              <a:buChar char="◦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A85BF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2" type="body"/>
          </p:nvPr>
        </p:nvSpPr>
        <p:spPr>
          <a:xfrm>
            <a:off x="4755360" y="530352"/>
            <a:ext cx="393192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D374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6616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ED3742"/>
              </a:buClr>
              <a:buSzPts val="2016"/>
              <a:buFont typeface="Verdana"/>
              <a:buChar char="◦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A85BF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D3742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ED3742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A85BF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6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04800" y="328612"/>
            <a:ext cx="8532812" cy="6197600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97999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0"/>
          </a:gradFill>
          <a:ln cap="rnd" cmpd="sng" w="9525">
            <a:solidFill>
              <a:srgbClr val="A4A3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420687" y="433387"/>
            <a:ext cx="8302625" cy="3108325"/>
            <a:chOff x="420687" y="433387"/>
            <a:chExt cx="8302625" cy="3108325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420687" y="433387"/>
              <a:ext cx="8302625" cy="3108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3;p1"/>
            <p:cNvSpPr txBox="1"/>
            <p:nvPr/>
          </p:nvSpPr>
          <p:spPr>
            <a:xfrm>
              <a:off x="460375" y="476250"/>
              <a:ext cx="8223250" cy="3025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D3742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ED3742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A85BF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304800" y="328612"/>
            <a:ext cx="8532812" cy="6197600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97999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0"/>
          </a:gradFill>
          <a:ln cap="rnd" cmpd="sng" w="9525">
            <a:solidFill>
              <a:srgbClr val="A4A3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D3742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ED3742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A85BF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304800" y="328612"/>
            <a:ext cx="8532812" cy="6197600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97999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0"/>
          </a:gradFill>
          <a:ln cap="rnd" cmpd="sng" w="9525">
            <a:solidFill>
              <a:srgbClr val="A4A3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5"/>
          <p:cNvGrpSpPr/>
          <p:nvPr/>
        </p:nvGrpSpPr>
        <p:grpSpPr>
          <a:xfrm>
            <a:off x="420687" y="433387"/>
            <a:ext cx="8302625" cy="5486400"/>
            <a:chOff x="420687" y="433387"/>
            <a:chExt cx="8302625" cy="5486400"/>
          </a:xfrm>
        </p:grpSpPr>
        <p:pic>
          <p:nvPicPr>
            <p:cNvPr id="39" name="Google Shape;39;p5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420687" y="433387"/>
              <a:ext cx="8302625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40;p5"/>
            <p:cNvSpPr txBox="1"/>
            <p:nvPr/>
          </p:nvSpPr>
          <p:spPr>
            <a:xfrm>
              <a:off x="452437" y="468312"/>
              <a:ext cx="8239125" cy="5418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5"/>
          <p:cNvSpPr txBox="1"/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D3742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ED3742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A85BF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304800" y="328612"/>
            <a:ext cx="8532812" cy="6197600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97999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0"/>
          </a:gradFill>
          <a:ln cap="rnd" cmpd="sng" w="9525">
            <a:solidFill>
              <a:srgbClr val="A4A3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3"/>
          <p:cNvGrpSpPr/>
          <p:nvPr/>
        </p:nvGrpSpPr>
        <p:grpSpPr>
          <a:xfrm>
            <a:off x="420687" y="433387"/>
            <a:ext cx="8302625" cy="4340225"/>
            <a:chOff x="420687" y="433387"/>
            <a:chExt cx="8302625" cy="4340225"/>
          </a:xfrm>
        </p:grpSpPr>
        <p:pic>
          <p:nvPicPr>
            <p:cNvPr id="95" name="Google Shape;95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420687" y="433387"/>
              <a:ext cx="8302625" cy="4340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3"/>
            <p:cNvSpPr txBox="1"/>
            <p:nvPr/>
          </p:nvSpPr>
          <p:spPr>
            <a:xfrm>
              <a:off x="446087" y="461962"/>
              <a:ext cx="8251825" cy="428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3"/>
          <p:cNvSpPr txBox="1"/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D3742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ED3742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A85BF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304800" y="328612"/>
            <a:ext cx="8532812" cy="6197600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97999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0"/>
          </a:gradFill>
          <a:ln cap="rnd" cmpd="sng" w="9525">
            <a:solidFill>
              <a:srgbClr val="A4A3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6400800" y="433387"/>
            <a:ext cx="2324100" cy="4343400"/>
          </a:xfrm>
          <a:custGeom>
            <a:rect b="b" l="l" r="r" t="t"/>
            <a:pathLst>
              <a:path extrusionOk="0" h="4343400" w="2324100">
                <a:moveTo>
                  <a:pt x="0" y="0"/>
                </a:moveTo>
                <a:lnTo>
                  <a:pt x="2260234" y="0"/>
                </a:lnTo>
                <a:cubicBezTo>
                  <a:pt x="2295506" y="0"/>
                  <a:pt x="2324100" y="28594"/>
                  <a:pt x="2324100" y="63866"/>
                </a:cubicBezTo>
                <a:lnTo>
                  <a:pt x="2324100" y="4343400"/>
                </a:lnTo>
                <a:lnTo>
                  <a:pt x="0" y="4343400"/>
                </a:lnTo>
                <a:lnTo>
                  <a:pt x="0" y="0"/>
                </a:lnTo>
                <a:close/>
              </a:path>
            </a:pathLst>
          </a:custGeom>
          <a:solidFill>
            <a:srgbClr val="1C1C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D3742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ED3742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A85BF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ctrTitle"/>
          </p:nvPr>
        </p:nvSpPr>
        <p:spPr>
          <a:xfrm>
            <a:off x="685800" y="1828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D3E"/>
              </a:buClr>
              <a:buSzPts val="4500"/>
              <a:buFont typeface="Verdana"/>
              <a:buNone/>
            </a:pPr>
            <a:r>
              <a:rPr b="1" i="0" lang="en-US" sz="4500" u="none" cap="none" strike="noStrike">
                <a:solidFill>
                  <a:srgbClr val="FF8D3E"/>
                </a:solidFill>
                <a:latin typeface="Verdana"/>
                <a:ea typeface="Verdana"/>
                <a:cs typeface="Verdana"/>
                <a:sym typeface="Verdana"/>
              </a:rPr>
              <a:t>Preparation 3</a:t>
            </a:r>
            <a:endParaRPr/>
          </a:p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2209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0">
            <a:noAutofit/>
          </a:bodyPr>
          <a:lstStyle/>
          <a:p>
            <a:pPr indent="0" lvl="0" marL="3651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40"/>
              <a:buFont typeface="Noto Sans Symbols"/>
              <a:buNone/>
            </a:pPr>
            <a:r>
              <a:rPr b="1" i="0" lang="en-US" sz="8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준비 3과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457200" y="768350"/>
            <a:ext cx="8948737" cy="55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여덟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/>
          <p:nvPr/>
        </p:nvSpPr>
        <p:spPr>
          <a:xfrm>
            <a:off x="871537" y="615950"/>
            <a:ext cx="8901112" cy="55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아홉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/>
          <p:nvPr/>
        </p:nvSpPr>
        <p:spPr>
          <a:xfrm>
            <a:off x="2078037" y="768350"/>
            <a:ext cx="6400800" cy="55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열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/>
          <p:nvPr/>
        </p:nvSpPr>
        <p:spPr>
          <a:xfrm>
            <a:off x="-886012" y="642938"/>
            <a:ext cx="11399700" cy="5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음료수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>
            <a:off x="871537" y="847725"/>
            <a:ext cx="8901112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녹차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/>
          <p:nvPr/>
        </p:nvSpPr>
        <p:spPr>
          <a:xfrm>
            <a:off x="-957262" y="768350"/>
            <a:ext cx="11399837" cy="55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레몬차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/>
          <p:nvPr/>
        </p:nvSpPr>
        <p:spPr>
          <a:xfrm>
            <a:off x="871537" y="847725"/>
            <a:ext cx="8901112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맥주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/>
          <p:nvPr/>
        </p:nvSpPr>
        <p:spPr>
          <a:xfrm>
            <a:off x="1620837" y="920750"/>
            <a:ext cx="6400800" cy="55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물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/>
          <p:nvPr/>
        </p:nvSpPr>
        <p:spPr>
          <a:xfrm>
            <a:off x="-725487" y="695325"/>
            <a:ext cx="11399837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사이다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/>
          <p:nvPr/>
        </p:nvSpPr>
        <p:spPr>
          <a:xfrm>
            <a:off x="871537" y="847725"/>
            <a:ext cx="8901112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커피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719137" y="920750"/>
            <a:ext cx="8901112" cy="55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숫자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/>
          <p:nvPr/>
        </p:nvSpPr>
        <p:spPr>
          <a:xfrm>
            <a:off x="871537" y="847725"/>
            <a:ext cx="8901112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콜라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/>
          <p:nvPr/>
        </p:nvSpPr>
        <p:spPr>
          <a:xfrm>
            <a:off x="871537" y="847725"/>
            <a:ext cx="8901112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표현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/>
          <p:nvPr/>
        </p:nvSpPr>
        <p:spPr>
          <a:xfrm>
            <a:off x="376450" y="261876"/>
            <a:ext cx="9993000" cy="80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1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감사</a:t>
            </a:r>
            <a:endParaRPr b="1" i="0" sz="15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1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합니다</a:t>
            </a:r>
            <a:endParaRPr b="1" i="0" sz="15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/>
          <p:nvPr/>
        </p:nvSpPr>
        <p:spPr>
          <a:xfrm>
            <a:off x="-828675" y="1011237"/>
            <a:ext cx="11472862" cy="4591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500"/>
              <a:buFont typeface="Arial Black"/>
              <a:buNone/>
            </a:pPr>
            <a:r>
              <a:rPr b="1" i="0" lang="en-US" sz="16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미안해요</a:t>
            </a:r>
            <a:endParaRPr b="1" i="0" sz="165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/>
          <p:nvPr/>
        </p:nvSpPr>
        <p:spPr>
          <a:xfrm>
            <a:off x="-1255712" y="1000125"/>
            <a:ext cx="12241211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여기요!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/>
          <p:nvPr/>
        </p:nvSpPr>
        <p:spPr>
          <a:xfrm>
            <a:off x="-1219200" y="-334962"/>
            <a:ext cx="9979025" cy="4883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7500"/>
              <a:buFont typeface="Arial Black"/>
              <a:buNone/>
            </a:pPr>
            <a:r>
              <a:rPr b="1" i="0" lang="en-US" sz="17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레몬차</a:t>
            </a:r>
            <a:endParaRPr b="1" i="0" sz="175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9" name="Google Shape;249;p41"/>
          <p:cNvSpPr/>
          <p:nvPr/>
        </p:nvSpPr>
        <p:spPr>
          <a:xfrm>
            <a:off x="457200" y="2487612"/>
            <a:ext cx="997902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7500"/>
              <a:buFont typeface="Arial Black"/>
              <a:buNone/>
            </a:pPr>
            <a:r>
              <a:rPr b="1" i="0" lang="en-US" sz="17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주세요</a:t>
            </a:r>
            <a:endParaRPr b="1" i="0" sz="175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/>
          <p:nvPr/>
        </p:nvSpPr>
        <p:spPr>
          <a:xfrm>
            <a:off x="-1231900" y="-334962"/>
            <a:ext cx="7797800" cy="4883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7500"/>
              <a:buFont typeface="Arial Black"/>
              <a:buNone/>
            </a:pPr>
            <a:r>
              <a:rPr b="1" i="0" lang="en-US" sz="17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여기</a:t>
            </a:r>
            <a:endParaRPr b="1" i="0" sz="175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5" name="Google Shape;255;p42"/>
          <p:cNvSpPr/>
          <p:nvPr/>
        </p:nvSpPr>
        <p:spPr>
          <a:xfrm>
            <a:off x="457200" y="2487612"/>
            <a:ext cx="997902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7500"/>
              <a:buFont typeface="Arial Black"/>
              <a:buNone/>
            </a:pPr>
            <a:r>
              <a:rPr b="1" i="0" lang="en-US" sz="17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있어요</a:t>
            </a:r>
            <a:endParaRPr b="1" i="0" sz="175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/>
          <p:nvPr/>
        </p:nvSpPr>
        <p:spPr>
          <a:xfrm>
            <a:off x="0" y="1560512"/>
            <a:ext cx="9144000" cy="362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0"/>
              <a:buFont typeface="Arial Black"/>
              <a:buNone/>
            </a:pPr>
            <a:r>
              <a:rPr b="1" i="0" lang="en-US" sz="13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문법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/>
          <p:nvPr/>
        </p:nvSpPr>
        <p:spPr>
          <a:xfrm>
            <a:off x="-23812" y="195262"/>
            <a:ext cx="8412162" cy="280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500"/>
              <a:buFont typeface="Arial Black"/>
              <a:buNone/>
            </a:pPr>
            <a:r>
              <a:rPr b="1" i="0" lang="en-US" sz="6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A: 우산 있어요?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500"/>
              <a:buFont typeface="Arial Black"/>
              <a:buNone/>
            </a:pPr>
            <a:r>
              <a:rPr b="1" i="0" lang="en-US" sz="6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B: 아니요, 없어요. </a:t>
            </a:r>
            <a:endParaRPr b="1" i="0" sz="65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6" name="Google Shape;266;p44"/>
          <p:cNvSpPr/>
          <p:nvPr/>
        </p:nvSpPr>
        <p:spPr>
          <a:xfrm>
            <a:off x="-23812" y="2938462"/>
            <a:ext cx="9502775" cy="280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500"/>
              <a:buFont typeface="Arial Black"/>
              <a:buNone/>
            </a:pPr>
            <a:r>
              <a:rPr b="1" i="0" lang="en-US" sz="6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A: 우산 몇 개 있어요?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500"/>
              <a:buFont typeface="Arial Black"/>
              <a:buNone/>
            </a:pPr>
            <a:r>
              <a:rPr b="1" i="0" lang="en-US" sz="6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B: 두 개 있어요.</a:t>
            </a:r>
            <a:endParaRPr b="1" i="0" sz="65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/>
          <p:nvPr/>
        </p:nvSpPr>
        <p:spPr>
          <a:xfrm>
            <a:off x="-493712" y="1079500"/>
            <a:ext cx="10460037" cy="419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0"/>
              <a:buFont typeface="Arial Black"/>
              <a:buNone/>
            </a:pPr>
            <a:r>
              <a:rPr b="1" i="0" lang="en-US" sz="1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준비 4과</a:t>
            </a:r>
            <a:endParaRPr b="1" i="0" sz="15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1468437" y="1384300"/>
            <a:ext cx="6688137" cy="419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0"/>
              <a:buFont typeface="Arial Black"/>
              <a:buNone/>
            </a:pPr>
            <a:r>
              <a:rPr b="1" i="0" lang="en-US" sz="1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하나</a:t>
            </a:r>
            <a:endParaRPr b="1" i="0" sz="15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/>
          <p:nvPr/>
        </p:nvSpPr>
        <p:spPr>
          <a:xfrm>
            <a:off x="0" y="1560512"/>
            <a:ext cx="9144000" cy="362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0"/>
              <a:buFont typeface="Arial Black"/>
              <a:buNone/>
            </a:pPr>
            <a:r>
              <a:rPr b="1" i="0" lang="en-US" sz="13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장소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/>
          <p:nvPr/>
        </p:nvSpPr>
        <p:spPr>
          <a:xfrm>
            <a:off x="414337" y="768350"/>
            <a:ext cx="8901112" cy="55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교실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/>
          <p:nvPr/>
        </p:nvSpPr>
        <p:spPr>
          <a:xfrm>
            <a:off x="0" y="1560512"/>
            <a:ext cx="9144000" cy="362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0"/>
              <a:buFont typeface="Arial Black"/>
              <a:buNone/>
            </a:pPr>
            <a:r>
              <a:rPr b="1" i="0" lang="en-US" sz="13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극장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/>
          <p:nvPr/>
        </p:nvSpPr>
        <p:spPr>
          <a:xfrm>
            <a:off x="-500062" y="695325"/>
            <a:ext cx="11399837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대사관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/>
          <p:nvPr/>
        </p:nvSpPr>
        <p:spPr>
          <a:xfrm>
            <a:off x="-877887" y="463550"/>
            <a:ext cx="11399837" cy="55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도서관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/>
          <p:nvPr/>
        </p:nvSpPr>
        <p:spPr>
          <a:xfrm>
            <a:off x="-500062" y="542925"/>
            <a:ext cx="11399837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문구점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2"/>
          <p:cNvSpPr/>
          <p:nvPr/>
        </p:nvSpPr>
        <p:spPr>
          <a:xfrm>
            <a:off x="639762" y="695325"/>
            <a:ext cx="8901112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병원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3"/>
          <p:cNvSpPr/>
          <p:nvPr/>
        </p:nvSpPr>
        <p:spPr>
          <a:xfrm>
            <a:off x="566737" y="615950"/>
            <a:ext cx="8901112" cy="55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서점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4"/>
          <p:cNvSpPr/>
          <p:nvPr/>
        </p:nvSpPr>
        <p:spPr>
          <a:xfrm>
            <a:off x="-500062" y="695325"/>
            <a:ext cx="11399837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수영장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5"/>
          <p:cNvSpPr/>
          <p:nvPr/>
        </p:nvSpPr>
        <p:spPr>
          <a:xfrm>
            <a:off x="639762" y="695325"/>
            <a:ext cx="8901112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식당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1431925" y="847725"/>
            <a:ext cx="6400800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둘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6"/>
          <p:cNvSpPr/>
          <p:nvPr/>
        </p:nvSpPr>
        <p:spPr>
          <a:xfrm>
            <a:off x="719137" y="695325"/>
            <a:ext cx="8901112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은행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/>
          <p:nvPr/>
        </p:nvSpPr>
        <p:spPr>
          <a:xfrm>
            <a:off x="792162" y="695325"/>
            <a:ext cx="8901112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학교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/>
          <p:nvPr/>
        </p:nvSpPr>
        <p:spPr>
          <a:xfrm>
            <a:off x="-804862" y="847725"/>
            <a:ext cx="11399837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화장실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/>
          <p:nvPr/>
        </p:nvSpPr>
        <p:spPr>
          <a:xfrm>
            <a:off x="719137" y="695325"/>
            <a:ext cx="8901112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회사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0"/>
          <p:cNvSpPr/>
          <p:nvPr/>
        </p:nvSpPr>
        <p:spPr>
          <a:xfrm>
            <a:off x="944562" y="768350"/>
            <a:ext cx="8901112" cy="55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표현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1"/>
          <p:cNvSpPr/>
          <p:nvPr/>
        </p:nvSpPr>
        <p:spPr>
          <a:xfrm>
            <a:off x="-560387" y="1335087"/>
            <a:ext cx="10655300" cy="361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0"/>
              <a:buFont typeface="Arial Black"/>
              <a:buNone/>
            </a:pPr>
            <a:r>
              <a:rPr b="1" i="0" lang="en-US" sz="13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실례합니다</a:t>
            </a:r>
            <a:endParaRPr b="1" i="0" sz="13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2"/>
          <p:cNvSpPr/>
          <p:nvPr/>
        </p:nvSpPr>
        <p:spPr>
          <a:xfrm>
            <a:off x="-652462" y="-261937"/>
            <a:ext cx="9120187" cy="44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0"/>
              <a:buFont typeface="Arial Black"/>
              <a:buNone/>
            </a:pPr>
            <a:r>
              <a:rPr b="1" i="0" lang="en-US" sz="16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어디에</a:t>
            </a:r>
            <a:endParaRPr b="1" i="0" sz="16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7" name="Google Shape;357;p62"/>
          <p:cNvSpPr/>
          <p:nvPr/>
        </p:nvSpPr>
        <p:spPr>
          <a:xfrm>
            <a:off x="500062" y="2786062"/>
            <a:ext cx="10356850" cy="44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0"/>
              <a:buFont typeface="Arial Black"/>
              <a:buNone/>
            </a:pPr>
            <a:r>
              <a:rPr b="1" i="0" lang="en-US" sz="16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있어요?</a:t>
            </a:r>
            <a:endParaRPr b="1" i="0" sz="16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3"/>
          <p:cNvSpPr/>
          <p:nvPr/>
        </p:nvSpPr>
        <p:spPr>
          <a:xfrm>
            <a:off x="128587" y="1395412"/>
            <a:ext cx="9575800" cy="366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8500"/>
              <a:buFont typeface="Arial Black"/>
              <a:buNone/>
            </a:pPr>
            <a:r>
              <a:rPr b="1" i="0" lang="en-US" sz="8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A: 잠실 알아요?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8500"/>
              <a:buFont typeface="Arial Black"/>
              <a:buNone/>
            </a:pPr>
            <a:r>
              <a:rPr b="1" i="0" lang="en-US" sz="8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B: 네. 알아요.</a:t>
            </a:r>
            <a:endParaRPr b="1" i="0" sz="85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4"/>
          <p:cNvSpPr/>
          <p:nvPr/>
        </p:nvSpPr>
        <p:spPr>
          <a:xfrm>
            <a:off x="-128587" y="268287"/>
            <a:ext cx="9302750" cy="443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 Black"/>
              <a:buNone/>
            </a:pPr>
            <a:r>
              <a:rPr b="1" i="0" lang="en-US" sz="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앤디: 아저씨, 지우개 있어요?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 Black"/>
              <a:buNone/>
            </a:pPr>
            <a:r>
              <a:rPr b="1" i="0" lang="en-US" sz="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아저씨: 네, 있어요.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 Black"/>
              <a:buNone/>
            </a:pPr>
            <a:r>
              <a:rPr b="1" i="0" lang="en-US" sz="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앤디: 지우개 두 개 주세요.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 Black"/>
              <a:buNone/>
            </a:pPr>
            <a:r>
              <a:rPr b="1" i="0" lang="en-US" sz="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아저씨: 여기 있어요.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 Black"/>
              <a:buNone/>
            </a:pPr>
            <a:r>
              <a:rPr b="1" i="0" lang="en-US" sz="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앤디: 고맙습니다. </a:t>
            </a:r>
            <a:endParaRPr b="1" i="0" sz="5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5"/>
          <p:cNvSpPr/>
          <p:nvPr/>
        </p:nvSpPr>
        <p:spPr>
          <a:xfrm>
            <a:off x="280987" y="176212"/>
            <a:ext cx="912495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Arial Black"/>
              <a:buNone/>
            </a:pPr>
            <a:r>
              <a:rPr b="1" i="0" lang="en-US" sz="45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PURE KOREAN NUMBERS: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Arial Black"/>
              <a:buNone/>
            </a:pPr>
            <a:r>
              <a:rPr b="1" i="0" lang="en-US" sz="6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1 하나 (한)		6 여섯</a:t>
            </a:r>
            <a:endParaRPr b="1" i="0" sz="6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Arial Black"/>
              <a:buNone/>
            </a:pPr>
            <a:r>
              <a:rPr b="1" i="0" lang="en-US" sz="6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2 둘 (두)			  7 일곱</a:t>
            </a:r>
            <a:endParaRPr b="1" i="0" sz="6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Arial Black"/>
              <a:buNone/>
            </a:pPr>
            <a:r>
              <a:rPr b="1" i="0" lang="en-US" sz="6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3 셋 (세)			  8 여덟</a:t>
            </a:r>
            <a:endParaRPr b="1" i="0" sz="6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Arial Black"/>
              <a:buNone/>
            </a:pPr>
            <a:r>
              <a:rPr b="1" i="0" lang="en-US" sz="6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4 넷 (네)			  9 아홉</a:t>
            </a:r>
            <a:endParaRPr b="1" i="0" sz="6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Arial Black"/>
              <a:buNone/>
            </a:pPr>
            <a:r>
              <a:rPr b="1" i="0" lang="en-US" sz="6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5 다섯				  10 열</a:t>
            </a:r>
            <a:endParaRPr b="1" i="0" sz="6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1163637" y="768350"/>
            <a:ext cx="6400800" cy="55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셋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6"/>
          <p:cNvSpPr/>
          <p:nvPr/>
        </p:nvSpPr>
        <p:spPr>
          <a:xfrm>
            <a:off x="55562" y="133350"/>
            <a:ext cx="9204325" cy="400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Arial Black"/>
              <a:buNone/>
            </a:pP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11 열 하나 (한)		16 열 여섯</a:t>
            </a:r>
            <a:endParaRPr b="1" i="0" sz="48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Arial Black"/>
              <a:buNone/>
            </a:pP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12 열 둘 (두)			17 열 일곱</a:t>
            </a:r>
            <a:endParaRPr b="1" i="0" sz="48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Arial Black"/>
              <a:buNone/>
            </a:pP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13 열 셋 (세)			18 열 여덟</a:t>
            </a:r>
            <a:endParaRPr b="1" i="0" sz="48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Arial Black"/>
              <a:buNone/>
            </a:pP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14 열 넷 (네)			19 열 아홉</a:t>
            </a:r>
            <a:endParaRPr b="1" i="0" sz="48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Arial Black"/>
              <a:buNone/>
            </a:pP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15 열 다섯			</a:t>
            </a:r>
            <a:r>
              <a:rPr b="1" lang="en-US" sz="48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20 스물</a:t>
            </a:r>
            <a:r>
              <a:rPr b="1" lang="en-US" sz="48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(스무)</a:t>
            </a:r>
            <a:endParaRPr b="1" i="0" sz="48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7"/>
          <p:cNvSpPr/>
          <p:nvPr/>
        </p:nvSpPr>
        <p:spPr>
          <a:xfrm>
            <a:off x="512762" y="438150"/>
            <a:ext cx="9088500" cy="60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Arial Black"/>
              <a:buNone/>
            </a:pP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30 서른 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Arial Black"/>
              <a:buNone/>
            </a:pP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40 마흔</a:t>
            </a:r>
            <a:endParaRPr b="1" i="0" sz="48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Arial Black"/>
              <a:buNone/>
            </a:pP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50 쉰</a:t>
            </a:r>
            <a:endParaRPr b="1" i="0" sz="48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Arial Black"/>
              <a:buNone/>
            </a:pP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60 예순</a:t>
            </a:r>
            <a:endParaRPr b="1" i="0" sz="48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Arial Black"/>
              <a:buNone/>
            </a:pP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70 일흔</a:t>
            </a:r>
            <a:endParaRPr b="1" i="0" sz="48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Arial Black"/>
              <a:buNone/>
            </a:pP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80 여든</a:t>
            </a:r>
            <a:endParaRPr b="1" i="0" sz="48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Arial Black"/>
              <a:buNone/>
            </a:pP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90 아흔</a:t>
            </a:r>
            <a:endParaRPr b="1" i="0" sz="48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Arial Black"/>
              <a:buNone/>
            </a:pPr>
            <a:r>
              <a:rPr b="1" i="0" lang="en-US" sz="48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100 백</a:t>
            </a:r>
            <a:endParaRPr b="1" i="0" sz="48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0"/>
          <p:cNvSpPr/>
          <p:nvPr/>
        </p:nvSpPr>
        <p:spPr>
          <a:xfrm>
            <a:off x="92075" y="195262"/>
            <a:ext cx="8747125" cy="657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When counting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Cups					KN+ 잔</a:t>
            </a:r>
            <a:endParaRPr b="1" i="0" sz="4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						한 + 잔</a:t>
            </a:r>
            <a:endParaRPr b="1" i="0" sz="4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Bottles				KN+ 병</a:t>
            </a:r>
            <a:endParaRPr b="1" i="0" sz="4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						두 + 병</a:t>
            </a:r>
            <a:endParaRPr b="1" i="0" sz="4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Animals 	 			KN+ 마리</a:t>
            </a:r>
            <a:endParaRPr b="1" i="0" sz="4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						  세 + 마리</a:t>
            </a:r>
            <a:endParaRPr b="1" i="0" sz="4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/>
          <p:nvPr/>
        </p:nvSpPr>
        <p:spPr>
          <a:xfrm>
            <a:off x="92075" y="195262"/>
            <a:ext cx="8747125" cy="657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When counting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Things				KN+ 개</a:t>
            </a:r>
            <a:endParaRPr b="1" i="0" sz="4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						한 + 개</a:t>
            </a:r>
            <a:endParaRPr b="1" i="0" sz="4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People				KN+ 명</a:t>
            </a:r>
            <a:endParaRPr b="1" i="0" sz="4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						두 + 명</a:t>
            </a:r>
            <a:endParaRPr b="1" i="0" sz="4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Pieces of paper 	 	KN+ 장</a:t>
            </a:r>
            <a:endParaRPr b="1" i="0" sz="4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									세 + 장</a:t>
            </a:r>
            <a:endParaRPr b="1" i="0" sz="4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2"/>
          <p:cNvSpPr txBox="1"/>
          <p:nvPr/>
        </p:nvSpPr>
        <p:spPr>
          <a:xfrm>
            <a:off x="457200" y="0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곰 세 마리 Three Bears Song</a:t>
            </a:r>
            <a:endParaRPr/>
          </a:p>
        </p:txBody>
      </p:sp>
      <p:sp>
        <p:nvSpPr>
          <p:cNvPr id="408" name="Google Shape;408;p72"/>
          <p:cNvSpPr txBox="1"/>
          <p:nvPr/>
        </p:nvSpPr>
        <p:spPr>
          <a:xfrm>
            <a:off x="228600" y="914400"/>
            <a:ext cx="8915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곰 </a:t>
            </a:r>
            <a:r>
              <a:rPr b="1" i="0" lang="en-US" sz="3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세</a:t>
            </a: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마리가 </a:t>
            </a:r>
            <a:r>
              <a:rPr b="1" i="0" lang="en-US" sz="3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한</a:t>
            </a: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집에 있어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아빠 곰 엄마 곰 애기 곰 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아빠 곰은 뚱뚱해 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엄마 곰은 날씬해 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애기 곰은 너무 귀여워 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으쓱 으쓱 잘 한다. 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3"/>
          <p:cNvSpPr/>
          <p:nvPr/>
        </p:nvSpPr>
        <p:spPr>
          <a:xfrm>
            <a:off x="-195262" y="268287"/>
            <a:ext cx="9504362" cy="57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 Black"/>
              <a:buNone/>
            </a:pPr>
            <a:r>
              <a:rPr b="1" i="0" lang="en-US" sz="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준비 4과</a:t>
            </a:r>
            <a:endParaRPr b="1" i="0" sz="5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 Black"/>
              <a:buNone/>
            </a:pPr>
            <a:r>
              <a:rPr b="1" i="0" lang="en-US" sz="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앤디 씨가 어디에 있어요?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 Black"/>
              <a:buAutoNum type="arabicPeriod"/>
            </a:pPr>
            <a:r>
              <a:rPr b="1" i="0" lang="en-US" sz="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앤디 씨가 미국 대사관에 </a:t>
            </a:r>
            <a:endParaRPr b="1" i="0" sz="5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 Black"/>
              <a:buNone/>
            </a:pPr>
            <a:r>
              <a:rPr b="1" i="0" lang="en-US" sz="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			있어요.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 Black"/>
              <a:buNone/>
            </a:pPr>
            <a:r>
              <a:rPr b="1" i="0" lang="en-US" sz="5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2. 식당에 있어요.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4"/>
          <p:cNvSpPr/>
          <p:nvPr/>
        </p:nvSpPr>
        <p:spPr>
          <a:xfrm>
            <a:off x="-85725" y="298450"/>
            <a:ext cx="5468937" cy="724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b="1" i="0" lang="en-US" sz="44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읽으세요: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b="1" i="0" lang="en-US" sz="44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1. 8			9. 24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b="1" i="0" lang="en-US" sz="44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2.11			10. 30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b="1" i="0" lang="en-US" sz="44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3. 5			11. 23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b="1" i="0" lang="en-US" sz="44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4. 21		12. 14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b="1" i="0" lang="en-US" sz="44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5. 15		13. 33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b="1" i="0" lang="en-US" sz="44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6. 9			14. 7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b="1" i="0" lang="en-US" sz="44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7. 17		15. 28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b="1" i="0" lang="en-US" sz="44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8. 25 		16. 26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5"/>
          <p:cNvSpPr/>
          <p:nvPr/>
        </p:nvSpPr>
        <p:spPr>
          <a:xfrm>
            <a:off x="198300" y="298450"/>
            <a:ext cx="9317100" cy="6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b="1" i="0" lang="en-US" sz="44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읽으세요: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1. 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8		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9.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24		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17.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22		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25.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6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11		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10.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30		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18.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16		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26.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24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5		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11.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23		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19.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19		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27.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37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21		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12.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14		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20.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20		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28.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27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15		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13.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33		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21.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13		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29.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36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9		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14.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7		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22.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29		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30.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39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7.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17		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15.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28		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23.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31		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8.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25 	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16.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26		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24.</a:t>
            </a:r>
            <a:r>
              <a:rPr b="1" i="0" lang="en-US" sz="4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35</a:t>
            </a:r>
            <a:endParaRPr/>
          </a:p>
          <a:p>
            <a:pPr indent="-1371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1504950" y="847725"/>
            <a:ext cx="6400800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넷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1023937" y="768350"/>
            <a:ext cx="8901112" cy="55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다섯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334962" y="920750"/>
            <a:ext cx="8901112" cy="55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여섯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/>
          <p:nvPr/>
        </p:nvSpPr>
        <p:spPr>
          <a:xfrm>
            <a:off x="944562" y="920750"/>
            <a:ext cx="8901112" cy="55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0"/>
              <a:buFont typeface="Arial Black"/>
              <a:buNone/>
            </a:pPr>
            <a:r>
              <a:rPr b="1" i="0" lang="en-US" sz="200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일곱</a:t>
            </a:r>
            <a:endParaRPr b="1" i="0" sz="20000" u="none" cap="none" strike="noStrike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Aspec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Aspec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Aspec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Aspec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Aspec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