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6e7d5a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6e7d5a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6e7d5a6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6e7d5a6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9.jpg"/><Relationship Id="rId6" Type="http://schemas.openxmlformats.org/officeDocument/2006/relationships/image" Target="../media/image2.jpg"/><Relationship Id="rId7" Type="http://schemas.openxmlformats.org/officeDocument/2006/relationships/image" Target="../media/image12.jpg"/><Relationship Id="rId8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1" y="0"/>
            <a:ext cx="4191000" cy="679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1601"/>
            <a:ext cx="91440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10833" t="0"/>
          <a:stretch/>
        </p:blipFill>
        <p:spPr>
          <a:xfrm>
            <a:off x="0" y="0"/>
            <a:ext cx="91440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86200"/>
            <a:ext cx="9144000" cy="29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/>
          <p:nvPr/>
        </p:nvCxnSpPr>
        <p:spPr>
          <a:xfrm>
            <a:off x="2590800" y="685800"/>
            <a:ext cx="7620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2667000" y="1219200"/>
            <a:ext cx="7620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2514600" y="2362200"/>
            <a:ext cx="7620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5181600" y="1828800"/>
            <a:ext cx="14478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5257800" y="2895600"/>
            <a:ext cx="14478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2514600" y="3429000"/>
            <a:ext cx="14478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4038600" y="3962400"/>
            <a:ext cx="14478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91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219200"/>
            <a:ext cx="9144000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22221" l="0" r="0" t="0"/>
          <a:stretch/>
        </p:blipFill>
        <p:spPr>
          <a:xfrm>
            <a:off x="457200" y="152401"/>
            <a:ext cx="8305800" cy="126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N-이에요/예요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저는 선생님</a:t>
            </a:r>
            <a:r>
              <a:rPr lang="en-US">
                <a:solidFill>
                  <a:srgbClr val="FF0000"/>
                </a:solidFill>
              </a:rPr>
              <a:t>이에요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선생님은 여자</a:t>
            </a:r>
            <a:r>
              <a:rPr lang="en-US">
                <a:solidFill>
                  <a:srgbClr val="FF0000"/>
                </a:solidFill>
              </a:rPr>
              <a:t>예요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현빈은 한국 사람</a:t>
            </a:r>
            <a:r>
              <a:rPr lang="en-US">
                <a:solidFill>
                  <a:srgbClr val="FF0000"/>
                </a:solidFill>
              </a:rPr>
              <a:t>이에요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1705" r="1986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3400"/>
            <a:ext cx="2322242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676499"/>
            <a:ext cx="2514600" cy="261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4495800"/>
            <a:ext cx="2183471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0" y="3886200"/>
            <a:ext cx="2895600" cy="288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05600" y="4495800"/>
            <a:ext cx="24384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4194" r="26077" t="13952"/>
          <a:stretch/>
        </p:blipFill>
        <p:spPr>
          <a:xfrm>
            <a:off x="0" y="0"/>
            <a:ext cx="9982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Self-Introduction (자기소개)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284700"/>
            <a:ext cx="8229600" cy="52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안녕하세요?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저는 (이름)_______이에요/예요.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(필리핀)__________ 사람이에요.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(직업)_______이에요/예요.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만나서 반가워요.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473"/>
            <a:ext cx="9144000" cy="528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27593" t="0"/>
          <a:stretch/>
        </p:blipFill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4191001"/>
            <a:ext cx="9144001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>
            <a:off x="4114800" y="762000"/>
            <a:ext cx="7620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1676400" y="1524000"/>
            <a:ext cx="7620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1676400" y="2133600"/>
            <a:ext cx="7620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3352800" y="2133600"/>
            <a:ext cx="14478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2590800" y="2819400"/>
            <a:ext cx="14478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2743200" y="3505200"/>
            <a:ext cx="1447800" cy="158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