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89" d="100"/>
          <a:sy n="89" d="100"/>
        </p:scale>
        <p:origin x="64" y="5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21B9A7-EEBE-A483-64E5-44F501369D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B6EB7BB-70F4-C5FE-A667-7898B5D1EC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E2520F-5FB6-80DB-4C97-400E0509D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8480D-9F69-4135-A4B7-CDA309F01272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352517-16E3-B3AC-F7E2-82921BC8C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E6F99C-2709-2A35-DC94-74DF3A4DB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1BEE1-1C5F-4BBD-983E-9A71691A97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592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9D2494-A977-136E-70A6-C425B98DB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957C4A4-36E0-D287-D41B-76C93C0A15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A158A5-C2CD-AB54-0113-740055164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8480D-9F69-4135-A4B7-CDA309F01272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44AEA8-A7A7-EA83-39B2-B52251D97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5E7232-A797-D854-C469-76C23DB60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1BEE1-1C5F-4BBD-983E-9A71691A97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0229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29D9642-B9CA-0554-693E-E6AA1D17DE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F307445-FEA3-D3E2-592D-F4B44288BB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F872A9-49CC-853C-7750-1B1B369DF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8480D-9F69-4135-A4B7-CDA309F01272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39DEA3-1F49-403E-6403-844A83725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77C5CE-76C2-B0EC-A569-6116097C2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1BEE1-1C5F-4BBD-983E-9A71691A97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9216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0CFCFA-789A-9995-5DA7-D4034B589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CB9404-688C-3447-FE6C-98867A25CB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CE819D-BBBB-3CB2-9409-60EBEEDF9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8480D-9F69-4135-A4B7-CDA309F01272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AEE3E3-803F-0A3D-5174-D7153C80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ADD5C9-3F78-47C1-CD6E-277F70A75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1BEE1-1C5F-4BBD-983E-9A71691A97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213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B97CB3-ECA0-DE3D-3CC2-BC2F73708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029A62-6025-BFDD-C67A-B5C5B9DFC2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69C8DB-22B0-B027-DC04-9FAA4DD6F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8480D-9F69-4135-A4B7-CDA309F01272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E3BFA8-A128-ABBD-1B05-9375A3E3D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CBBF4C-460D-663E-54D5-71622566C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1BEE1-1C5F-4BBD-983E-9A71691A97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5464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665FD7-3C36-264B-BF86-8AA75D3A3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ED9DC9-FF18-3E80-7A71-30310C8412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1332F6-066D-F273-B164-0DD0A5CE53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FCA823-D3B7-B76D-2AA7-BFF8C247E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8480D-9F69-4135-A4B7-CDA309F01272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505E6E-8230-1CCC-2B62-04FB81025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AEDCDB-C64C-A060-C4B8-A938E4572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1BEE1-1C5F-4BBD-983E-9A71691A97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102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A6B921-3FFB-1063-D286-2B6F680C9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A26F86-BDA9-03D5-FD47-7D9D37CA69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F4EA1C3-1E8D-657A-FC90-14A2DCDF0B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6A54CC0-C708-DCC7-337E-87DF06C4E3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B67A8C2-7FB2-89D0-F528-E8B2BA88EF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DBD30B8-D21D-CAC5-A588-68B63CA5C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8480D-9F69-4135-A4B7-CDA309F01272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483A683-1794-AF89-0FD1-6AE127722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0FECFCB-BD04-9394-19E1-5B2B9614D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1BEE1-1C5F-4BBD-983E-9A71691A97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7123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1E4B2A-5707-2607-AC5F-5E5CE3D36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15BC602-05A9-95FD-E42E-0C0339E1B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8480D-9F69-4135-A4B7-CDA309F01272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07FC9F2-5C14-978A-C507-9BF078FA0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E134675-F842-5FF2-A5D3-4A27DC05B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1BEE1-1C5F-4BBD-983E-9A71691A97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1696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B96E7A8-B05F-C75F-9C69-FE9E767E5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8480D-9F69-4135-A4B7-CDA309F01272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5A8A93B-8292-1C6F-6B93-A26A1A014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7B202C-B8A9-C1D8-1D77-06118D6E2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1BEE1-1C5F-4BBD-983E-9A71691A97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1021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3CCD1C-188A-CDCE-5356-F0B4B7955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6384C8-B09E-8601-1155-6553A3DF7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743DEA-0077-56A9-576D-D2A8BB896A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5486AA7-43B6-8137-9694-7AC226F89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8480D-9F69-4135-A4B7-CDA309F01272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25C80D-7D7E-38CC-D0DF-2E2F47253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115D713-C929-FA73-1173-1D0743E04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1BEE1-1C5F-4BBD-983E-9A71691A97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293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1AC43B-A65B-34C2-1EF6-3606BA284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3B34D37-259F-AE6B-43B1-A1F514A5D5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691E119-5606-CA48-E213-CCE514CEC4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A0FCC5-C2B2-B52C-D8C4-202AAEE13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8480D-9F69-4135-A4B7-CDA309F01272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059BB7-2914-CAE8-7577-CEF5CE7AF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858046-C286-6FC2-FFD9-7A4FF18BE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1BEE1-1C5F-4BBD-983E-9A71691A97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8195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DE2825D-EE52-DDA5-99D2-F929ECE0A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EC424D-D34B-64CE-0AB1-649B3454C9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ECC5CA-E6A0-52CB-BF36-1723491D7E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8480D-9F69-4135-A4B7-CDA309F01272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54A461-0364-3670-C60F-F193702F42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449FEB-8BEB-8BF5-9BBB-4ECF496061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91BEE1-1C5F-4BBD-983E-9A71691A97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4555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스케치, 라인, 도표, 대칭이(가) 표시된 사진&#10;&#10;자동 생성된 설명">
            <a:extLst>
              <a:ext uri="{FF2B5EF4-FFF2-40B4-BE49-F238E27FC236}">
                <a16:creationId xmlns:a16="http://schemas.microsoft.com/office/drawing/2014/main" id="{1475294E-1450-3579-5EC7-31963633C9B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2162" y="759940"/>
            <a:ext cx="5607676" cy="53381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3E51563-DD39-93D0-A035-984C53359B4F}"/>
              </a:ext>
            </a:extLst>
          </p:cNvPr>
          <p:cNvSpPr txBox="1"/>
          <p:nvPr/>
        </p:nvSpPr>
        <p:spPr>
          <a:xfrm>
            <a:off x="5305167" y="208009"/>
            <a:ext cx="1581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정보능력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756DD0-77F3-9C02-0CB8-5242D38431AE}"/>
              </a:ext>
            </a:extLst>
          </p:cNvPr>
          <p:cNvSpPr txBox="1"/>
          <p:nvPr/>
        </p:nvSpPr>
        <p:spPr>
          <a:xfrm>
            <a:off x="8899838" y="2522841"/>
            <a:ext cx="1581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/>
              <a:t>자원관리능력</a:t>
            </a:r>
            <a:endParaRPr lang="ko-KR" alt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9F00C3-D818-29F0-E186-C9EAD866E639}"/>
              </a:ext>
            </a:extLst>
          </p:cNvPr>
          <p:cNvSpPr txBox="1"/>
          <p:nvPr/>
        </p:nvSpPr>
        <p:spPr>
          <a:xfrm>
            <a:off x="7841276" y="6095992"/>
            <a:ext cx="1581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/>
              <a:t>문제해결능력</a:t>
            </a:r>
            <a:endParaRPr lang="ko-KR" alt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D3C223-DF17-0E7D-D805-F2FF5FE15338}"/>
              </a:ext>
            </a:extLst>
          </p:cNvPr>
          <p:cNvSpPr txBox="1"/>
          <p:nvPr/>
        </p:nvSpPr>
        <p:spPr>
          <a:xfrm>
            <a:off x="2769059" y="6095992"/>
            <a:ext cx="1581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대인관계능력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5F5CE8-8195-4D39-8AEC-843C908892F2}"/>
              </a:ext>
            </a:extLst>
          </p:cNvPr>
          <p:cNvSpPr txBox="1"/>
          <p:nvPr/>
        </p:nvSpPr>
        <p:spPr>
          <a:xfrm>
            <a:off x="1710497" y="2522841"/>
            <a:ext cx="1581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의사소통능력</a:t>
            </a:r>
          </a:p>
        </p:txBody>
      </p:sp>
      <p:sp>
        <p:nvSpPr>
          <p:cNvPr id="4" name="자유형: 도형 3">
            <a:extLst>
              <a:ext uri="{FF2B5EF4-FFF2-40B4-BE49-F238E27FC236}">
                <a16:creationId xmlns:a16="http://schemas.microsoft.com/office/drawing/2014/main" id="{F8232C6B-4ED8-3DF2-76E3-65331ED9278E}"/>
              </a:ext>
            </a:extLst>
          </p:cNvPr>
          <p:cNvSpPr/>
          <p:nvPr/>
        </p:nvSpPr>
        <p:spPr>
          <a:xfrm>
            <a:off x="3301340" y="1371600"/>
            <a:ext cx="4459185" cy="4702629"/>
          </a:xfrm>
          <a:custGeom>
            <a:avLst/>
            <a:gdLst>
              <a:gd name="connsiteX0" fmla="*/ 2790702 w 4459185"/>
              <a:gd name="connsiteY0" fmla="*/ 0 h 4702629"/>
              <a:gd name="connsiteX1" fmla="*/ 4459185 w 4459185"/>
              <a:gd name="connsiteY1" fmla="*/ 1781299 h 4702629"/>
              <a:gd name="connsiteX2" fmla="*/ 3829792 w 4459185"/>
              <a:gd name="connsiteY2" fmla="*/ 3758540 h 4702629"/>
              <a:gd name="connsiteX3" fmla="*/ 1062842 w 4459185"/>
              <a:gd name="connsiteY3" fmla="*/ 4702629 h 4702629"/>
              <a:gd name="connsiteX4" fmla="*/ 0 w 4459185"/>
              <a:gd name="connsiteY4" fmla="*/ 1425039 h 4702629"/>
              <a:gd name="connsiteX5" fmla="*/ 2790702 w 4459185"/>
              <a:gd name="connsiteY5" fmla="*/ 0 h 4702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59185" h="4702629">
                <a:moveTo>
                  <a:pt x="2790702" y="0"/>
                </a:moveTo>
                <a:lnTo>
                  <a:pt x="4459185" y="1781299"/>
                </a:lnTo>
                <a:lnTo>
                  <a:pt x="3829792" y="3758540"/>
                </a:lnTo>
                <a:lnTo>
                  <a:pt x="1062842" y="4702629"/>
                </a:lnTo>
                <a:lnTo>
                  <a:pt x="0" y="1425039"/>
                </a:lnTo>
                <a:lnTo>
                  <a:pt x="2790702" y="0"/>
                </a:lnTo>
                <a:close/>
              </a:path>
            </a:pathLst>
          </a:cu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515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6224BB1A-09BB-93A0-7587-D1BB7D91F6D7}"/>
              </a:ext>
            </a:extLst>
          </p:cNvPr>
          <p:cNvGrpSpPr/>
          <p:nvPr/>
        </p:nvGrpSpPr>
        <p:grpSpPr>
          <a:xfrm>
            <a:off x="3209680" y="541641"/>
            <a:ext cx="5774710" cy="5774710"/>
            <a:chOff x="3209680" y="541641"/>
            <a:chExt cx="5774710" cy="577471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570D727C-0819-3DF1-C2C9-15F79DB1CF36}"/>
                </a:ext>
              </a:extLst>
            </p:cNvPr>
            <p:cNvSpPr/>
            <p:nvPr/>
          </p:nvSpPr>
          <p:spPr>
            <a:xfrm rot="2692133">
              <a:off x="4055362" y="1387323"/>
              <a:ext cx="4083346" cy="4083346"/>
            </a:xfrm>
            <a:prstGeom prst="rect">
              <a:avLst/>
            </a:prstGeom>
            <a:noFill/>
            <a:ln>
              <a:solidFill>
                <a:schemeClr val="tx1">
                  <a:alpha val="3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8D69DD78-5F6E-461C-EA7A-49C27CD2E684}"/>
                </a:ext>
              </a:extLst>
            </p:cNvPr>
            <p:cNvSpPr/>
            <p:nvPr/>
          </p:nvSpPr>
          <p:spPr>
            <a:xfrm rot="2692133">
              <a:off x="4452733" y="1785380"/>
              <a:ext cx="3287238" cy="3287238"/>
            </a:xfrm>
            <a:prstGeom prst="rect">
              <a:avLst/>
            </a:prstGeom>
            <a:noFill/>
            <a:ln>
              <a:solidFill>
                <a:schemeClr val="tx1">
                  <a:alpha val="3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ACE3A747-DEB4-F843-A437-0702112A6E4C}"/>
                </a:ext>
              </a:extLst>
            </p:cNvPr>
            <p:cNvSpPr/>
            <p:nvPr/>
          </p:nvSpPr>
          <p:spPr>
            <a:xfrm rot="2692133">
              <a:off x="4878428" y="2210659"/>
              <a:ext cx="2436682" cy="2436682"/>
            </a:xfrm>
            <a:prstGeom prst="rect">
              <a:avLst/>
            </a:prstGeom>
            <a:noFill/>
            <a:ln>
              <a:solidFill>
                <a:schemeClr val="tx1">
                  <a:alpha val="3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D129D6CA-D8EC-EEA9-FA05-3DDD42C2B776}"/>
                </a:ext>
              </a:extLst>
            </p:cNvPr>
            <p:cNvSpPr/>
            <p:nvPr/>
          </p:nvSpPr>
          <p:spPr>
            <a:xfrm rot="2692133">
              <a:off x="5332130" y="2664353"/>
              <a:ext cx="1529289" cy="1529289"/>
            </a:xfrm>
            <a:prstGeom prst="rect">
              <a:avLst/>
            </a:prstGeom>
            <a:noFill/>
            <a:ln>
              <a:solidFill>
                <a:schemeClr val="tx1">
                  <a:alpha val="3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84CC0814-9558-8D7C-CBE3-533CBD18CE27}"/>
                </a:ext>
              </a:extLst>
            </p:cNvPr>
            <p:cNvSpPr/>
            <p:nvPr/>
          </p:nvSpPr>
          <p:spPr>
            <a:xfrm rot="2692133">
              <a:off x="5776095" y="3107991"/>
              <a:ext cx="642016" cy="642016"/>
            </a:xfrm>
            <a:prstGeom prst="rect">
              <a:avLst/>
            </a:prstGeom>
            <a:noFill/>
            <a:ln>
              <a:solidFill>
                <a:schemeClr val="tx1">
                  <a:alpha val="3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6AECFAE5-32AD-C032-E0E3-BA83C24B11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09680" y="3429000"/>
              <a:ext cx="5774710" cy="7144"/>
            </a:xfrm>
            <a:prstGeom prst="line">
              <a:avLst/>
            </a:prstGeom>
            <a:ln w="12700">
              <a:solidFill>
                <a:schemeClr val="tx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78218C2E-8ACE-BA59-863E-E2F7999B30F2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541641"/>
              <a:ext cx="7144" cy="5774710"/>
            </a:xfrm>
            <a:prstGeom prst="line">
              <a:avLst/>
            </a:prstGeom>
            <a:ln w="12700">
              <a:solidFill>
                <a:schemeClr val="tx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BB363B18-4F82-0E84-9879-D92B2D4321F9}"/>
              </a:ext>
            </a:extLst>
          </p:cNvPr>
          <p:cNvSpPr txBox="1"/>
          <p:nvPr/>
        </p:nvSpPr>
        <p:spPr>
          <a:xfrm>
            <a:off x="4538196" y="144112"/>
            <a:ext cx="3115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개발환경 구축 및 운영능력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791102A-3C80-16D6-4390-EA472E3F5F74}"/>
              </a:ext>
            </a:extLst>
          </p:cNvPr>
          <p:cNvSpPr txBox="1"/>
          <p:nvPr/>
        </p:nvSpPr>
        <p:spPr>
          <a:xfrm>
            <a:off x="8983024" y="3251478"/>
            <a:ext cx="2116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Python</a:t>
            </a:r>
            <a:r>
              <a:rPr lang="ko-KR" altLang="en-US" b="1" dirty="0"/>
              <a:t> 활용 개발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274431A-AF5C-CE38-CCCE-ADF508283AC3}"/>
              </a:ext>
            </a:extLst>
          </p:cNvPr>
          <p:cNvSpPr txBox="1"/>
          <p:nvPr/>
        </p:nvSpPr>
        <p:spPr>
          <a:xfrm>
            <a:off x="1334340" y="3105830"/>
            <a:ext cx="2116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프로젝트 검수</a:t>
            </a:r>
            <a:endParaRPr lang="en-US" altLang="ko-KR" b="1" dirty="0"/>
          </a:p>
          <a:p>
            <a:pPr algn="ctr"/>
            <a:r>
              <a:rPr lang="ko-KR" altLang="en-US" b="1" dirty="0"/>
              <a:t>및 테스트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9DC881A-BC3B-EFD0-FBFC-CD047071406D}"/>
              </a:ext>
            </a:extLst>
          </p:cNvPr>
          <p:cNvSpPr txBox="1"/>
          <p:nvPr/>
        </p:nvSpPr>
        <p:spPr>
          <a:xfrm>
            <a:off x="4538196" y="6426679"/>
            <a:ext cx="3115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Tableau </a:t>
            </a:r>
            <a:r>
              <a:rPr lang="ko-KR" altLang="en-US" b="1" dirty="0"/>
              <a:t>대시보드 개발</a:t>
            </a:r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49C69754-D114-D07B-AEB2-A8BA43B60669}"/>
              </a:ext>
            </a:extLst>
          </p:cNvPr>
          <p:cNvSpPr/>
          <p:nvPr/>
        </p:nvSpPr>
        <p:spPr>
          <a:xfrm>
            <a:off x="3764822" y="546264"/>
            <a:ext cx="4648846" cy="5207157"/>
          </a:xfrm>
          <a:custGeom>
            <a:avLst/>
            <a:gdLst>
              <a:gd name="connsiteX0" fmla="*/ 2321626 w 4643252"/>
              <a:gd name="connsiteY0" fmla="*/ 0 h 5195454"/>
              <a:gd name="connsiteX1" fmla="*/ 4643252 w 4643252"/>
              <a:gd name="connsiteY1" fmla="*/ 2861953 h 5195454"/>
              <a:gd name="connsiteX2" fmla="*/ 2333501 w 4643252"/>
              <a:gd name="connsiteY2" fmla="*/ 5195454 h 5195454"/>
              <a:gd name="connsiteX3" fmla="*/ 0 w 4643252"/>
              <a:gd name="connsiteY3" fmla="*/ 2885704 h 5195454"/>
              <a:gd name="connsiteX4" fmla="*/ 2321626 w 4643252"/>
              <a:gd name="connsiteY4" fmla="*/ 0 h 5195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3252" h="5195454">
                <a:moveTo>
                  <a:pt x="2321626" y="0"/>
                </a:moveTo>
                <a:lnTo>
                  <a:pt x="4643252" y="2861953"/>
                </a:lnTo>
                <a:lnTo>
                  <a:pt x="2333501" y="5195454"/>
                </a:lnTo>
                <a:lnTo>
                  <a:pt x="0" y="2885704"/>
                </a:lnTo>
                <a:lnTo>
                  <a:pt x="2321626" y="0"/>
                </a:lnTo>
                <a:close/>
              </a:path>
            </a:pathLst>
          </a:cu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7043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스케치, 라인, 도표, 대칭이(가) 표시된 사진&#10;&#10;자동 생성된 설명">
            <a:extLst>
              <a:ext uri="{FF2B5EF4-FFF2-40B4-BE49-F238E27FC236}">
                <a16:creationId xmlns:a16="http://schemas.microsoft.com/office/drawing/2014/main" id="{1475294E-1450-3579-5EC7-31963633C9B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2162" y="759940"/>
            <a:ext cx="5607676" cy="53381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3E51563-DD39-93D0-A035-984C53359B4F}"/>
              </a:ext>
            </a:extLst>
          </p:cNvPr>
          <p:cNvSpPr txBox="1"/>
          <p:nvPr/>
        </p:nvSpPr>
        <p:spPr>
          <a:xfrm>
            <a:off x="5305167" y="208009"/>
            <a:ext cx="1581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정보능력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756DD0-77F3-9C02-0CB8-5242D38431AE}"/>
              </a:ext>
            </a:extLst>
          </p:cNvPr>
          <p:cNvSpPr txBox="1"/>
          <p:nvPr/>
        </p:nvSpPr>
        <p:spPr>
          <a:xfrm>
            <a:off x="8899838" y="2522841"/>
            <a:ext cx="1581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/>
              <a:t>자원관리능력</a:t>
            </a:r>
            <a:endParaRPr lang="ko-KR" alt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9F00C3-D818-29F0-E186-C9EAD866E639}"/>
              </a:ext>
            </a:extLst>
          </p:cNvPr>
          <p:cNvSpPr txBox="1"/>
          <p:nvPr/>
        </p:nvSpPr>
        <p:spPr>
          <a:xfrm>
            <a:off x="7841276" y="6095992"/>
            <a:ext cx="1581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/>
              <a:t>문제해결능력</a:t>
            </a:r>
            <a:endParaRPr lang="ko-KR" alt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D3C223-DF17-0E7D-D805-F2FF5FE15338}"/>
              </a:ext>
            </a:extLst>
          </p:cNvPr>
          <p:cNvSpPr txBox="1"/>
          <p:nvPr/>
        </p:nvSpPr>
        <p:spPr>
          <a:xfrm>
            <a:off x="2769059" y="6095992"/>
            <a:ext cx="1581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대인관계능력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5F5CE8-8195-4D39-8AEC-843C908892F2}"/>
              </a:ext>
            </a:extLst>
          </p:cNvPr>
          <p:cNvSpPr txBox="1"/>
          <p:nvPr/>
        </p:nvSpPr>
        <p:spPr>
          <a:xfrm>
            <a:off x="1710497" y="2522841"/>
            <a:ext cx="1581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의사소통능력</a:t>
            </a:r>
          </a:p>
        </p:txBody>
      </p:sp>
      <p:sp>
        <p:nvSpPr>
          <p:cNvPr id="2" name="자유형: 도형 1">
            <a:extLst>
              <a:ext uri="{FF2B5EF4-FFF2-40B4-BE49-F238E27FC236}">
                <a16:creationId xmlns:a16="http://schemas.microsoft.com/office/drawing/2014/main" id="{6A47F752-D01A-F592-2A7D-61B7E0693624}"/>
              </a:ext>
            </a:extLst>
          </p:cNvPr>
          <p:cNvSpPr/>
          <p:nvPr/>
        </p:nvSpPr>
        <p:spPr>
          <a:xfrm>
            <a:off x="4429125" y="778669"/>
            <a:ext cx="4450556" cy="5300662"/>
          </a:xfrm>
          <a:custGeom>
            <a:avLst/>
            <a:gdLst>
              <a:gd name="connsiteX0" fmla="*/ 1671638 w 4450556"/>
              <a:gd name="connsiteY0" fmla="*/ 0 h 5300662"/>
              <a:gd name="connsiteX1" fmla="*/ 4450556 w 4450556"/>
              <a:gd name="connsiteY1" fmla="*/ 2035969 h 5300662"/>
              <a:gd name="connsiteX2" fmla="*/ 3378994 w 4450556"/>
              <a:gd name="connsiteY2" fmla="*/ 5300662 h 5300662"/>
              <a:gd name="connsiteX3" fmla="*/ 278606 w 4450556"/>
              <a:gd name="connsiteY3" fmla="*/ 4814887 h 5300662"/>
              <a:gd name="connsiteX4" fmla="*/ 0 w 4450556"/>
              <a:gd name="connsiteY4" fmla="*/ 2371725 h 5300662"/>
              <a:gd name="connsiteX5" fmla="*/ 1671638 w 4450556"/>
              <a:gd name="connsiteY5" fmla="*/ 0 h 5300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50556" h="5300662">
                <a:moveTo>
                  <a:pt x="1671638" y="0"/>
                </a:moveTo>
                <a:lnTo>
                  <a:pt x="4450556" y="2035969"/>
                </a:lnTo>
                <a:lnTo>
                  <a:pt x="3378994" y="5300662"/>
                </a:lnTo>
                <a:lnTo>
                  <a:pt x="278606" y="4814887"/>
                </a:lnTo>
                <a:lnTo>
                  <a:pt x="0" y="2371725"/>
                </a:lnTo>
                <a:lnTo>
                  <a:pt x="1671638" y="0"/>
                </a:lnTo>
                <a:close/>
              </a:path>
            </a:pathLst>
          </a:cu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1306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6224BB1A-09BB-93A0-7587-D1BB7D91F6D7}"/>
              </a:ext>
            </a:extLst>
          </p:cNvPr>
          <p:cNvGrpSpPr/>
          <p:nvPr/>
        </p:nvGrpSpPr>
        <p:grpSpPr>
          <a:xfrm>
            <a:off x="3209680" y="541641"/>
            <a:ext cx="5774710" cy="5774710"/>
            <a:chOff x="3209680" y="541641"/>
            <a:chExt cx="5774710" cy="577471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570D727C-0819-3DF1-C2C9-15F79DB1CF36}"/>
                </a:ext>
              </a:extLst>
            </p:cNvPr>
            <p:cNvSpPr/>
            <p:nvPr/>
          </p:nvSpPr>
          <p:spPr>
            <a:xfrm rot="2692133">
              <a:off x="4055362" y="1387323"/>
              <a:ext cx="4083346" cy="4083346"/>
            </a:xfrm>
            <a:prstGeom prst="rect">
              <a:avLst/>
            </a:prstGeom>
            <a:noFill/>
            <a:ln>
              <a:solidFill>
                <a:schemeClr val="tx1">
                  <a:alpha val="3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8D69DD78-5F6E-461C-EA7A-49C27CD2E684}"/>
                </a:ext>
              </a:extLst>
            </p:cNvPr>
            <p:cNvSpPr/>
            <p:nvPr/>
          </p:nvSpPr>
          <p:spPr>
            <a:xfrm rot="2692133">
              <a:off x="4452733" y="1785380"/>
              <a:ext cx="3287238" cy="3287238"/>
            </a:xfrm>
            <a:prstGeom prst="rect">
              <a:avLst/>
            </a:prstGeom>
            <a:noFill/>
            <a:ln>
              <a:solidFill>
                <a:schemeClr val="tx1">
                  <a:alpha val="3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ACE3A747-DEB4-F843-A437-0702112A6E4C}"/>
                </a:ext>
              </a:extLst>
            </p:cNvPr>
            <p:cNvSpPr/>
            <p:nvPr/>
          </p:nvSpPr>
          <p:spPr>
            <a:xfrm rot="2692133">
              <a:off x="4878428" y="2210659"/>
              <a:ext cx="2436682" cy="2436682"/>
            </a:xfrm>
            <a:prstGeom prst="rect">
              <a:avLst/>
            </a:prstGeom>
            <a:noFill/>
            <a:ln>
              <a:solidFill>
                <a:schemeClr val="tx1">
                  <a:alpha val="3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D129D6CA-D8EC-EEA9-FA05-3DDD42C2B776}"/>
                </a:ext>
              </a:extLst>
            </p:cNvPr>
            <p:cNvSpPr/>
            <p:nvPr/>
          </p:nvSpPr>
          <p:spPr>
            <a:xfrm rot="2692133">
              <a:off x="5332130" y="2664353"/>
              <a:ext cx="1529289" cy="1529289"/>
            </a:xfrm>
            <a:prstGeom prst="rect">
              <a:avLst/>
            </a:prstGeom>
            <a:noFill/>
            <a:ln>
              <a:solidFill>
                <a:schemeClr val="tx1">
                  <a:alpha val="3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84CC0814-9558-8D7C-CBE3-533CBD18CE27}"/>
                </a:ext>
              </a:extLst>
            </p:cNvPr>
            <p:cNvSpPr/>
            <p:nvPr/>
          </p:nvSpPr>
          <p:spPr>
            <a:xfrm rot="2692133">
              <a:off x="5776095" y="3107991"/>
              <a:ext cx="642016" cy="642016"/>
            </a:xfrm>
            <a:prstGeom prst="rect">
              <a:avLst/>
            </a:prstGeom>
            <a:noFill/>
            <a:ln>
              <a:solidFill>
                <a:schemeClr val="tx1">
                  <a:alpha val="3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6AECFAE5-32AD-C032-E0E3-BA83C24B11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09680" y="3429000"/>
              <a:ext cx="5774710" cy="7144"/>
            </a:xfrm>
            <a:prstGeom prst="line">
              <a:avLst/>
            </a:prstGeom>
            <a:ln w="12700">
              <a:solidFill>
                <a:schemeClr val="tx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78218C2E-8ACE-BA59-863E-E2F7999B30F2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541641"/>
              <a:ext cx="7144" cy="5774710"/>
            </a:xfrm>
            <a:prstGeom prst="line">
              <a:avLst/>
            </a:prstGeom>
            <a:ln w="12700">
              <a:solidFill>
                <a:schemeClr val="tx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BB363B18-4F82-0E84-9879-D92B2D4321F9}"/>
              </a:ext>
            </a:extLst>
          </p:cNvPr>
          <p:cNvSpPr txBox="1"/>
          <p:nvPr/>
        </p:nvSpPr>
        <p:spPr>
          <a:xfrm>
            <a:off x="4538196" y="144112"/>
            <a:ext cx="3115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개발환경 구축 및 운영능력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791102A-3C80-16D6-4390-EA472E3F5F74}"/>
              </a:ext>
            </a:extLst>
          </p:cNvPr>
          <p:cNvSpPr txBox="1"/>
          <p:nvPr/>
        </p:nvSpPr>
        <p:spPr>
          <a:xfrm>
            <a:off x="8983024" y="3251478"/>
            <a:ext cx="2116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Python</a:t>
            </a:r>
            <a:r>
              <a:rPr lang="ko-KR" altLang="en-US" b="1" dirty="0"/>
              <a:t> 활용 개발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274431A-AF5C-CE38-CCCE-ADF508283AC3}"/>
              </a:ext>
            </a:extLst>
          </p:cNvPr>
          <p:cNvSpPr txBox="1"/>
          <p:nvPr/>
        </p:nvSpPr>
        <p:spPr>
          <a:xfrm>
            <a:off x="1334340" y="3105830"/>
            <a:ext cx="2116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프로젝트 검수</a:t>
            </a:r>
            <a:endParaRPr lang="en-US" altLang="ko-KR" b="1" dirty="0"/>
          </a:p>
          <a:p>
            <a:pPr algn="ctr"/>
            <a:r>
              <a:rPr lang="ko-KR" altLang="en-US" b="1" dirty="0"/>
              <a:t>및 테스트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9DC881A-BC3B-EFD0-FBFC-CD047071406D}"/>
              </a:ext>
            </a:extLst>
          </p:cNvPr>
          <p:cNvSpPr txBox="1"/>
          <p:nvPr/>
        </p:nvSpPr>
        <p:spPr>
          <a:xfrm>
            <a:off x="4538196" y="6426679"/>
            <a:ext cx="3115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Tableau </a:t>
            </a:r>
            <a:r>
              <a:rPr lang="ko-KR" altLang="en-US" b="1" dirty="0"/>
              <a:t>대시보드 개발</a:t>
            </a:r>
          </a:p>
        </p:txBody>
      </p:sp>
      <p:sp>
        <p:nvSpPr>
          <p:cNvPr id="3" name="자유형: 도형 2">
            <a:extLst>
              <a:ext uri="{FF2B5EF4-FFF2-40B4-BE49-F238E27FC236}">
                <a16:creationId xmlns:a16="http://schemas.microsoft.com/office/drawing/2014/main" id="{74640390-64DE-AA8D-E8C6-AC1C8F4D4DF1}"/>
              </a:ext>
            </a:extLst>
          </p:cNvPr>
          <p:cNvSpPr/>
          <p:nvPr/>
        </p:nvSpPr>
        <p:spPr>
          <a:xfrm>
            <a:off x="3193256" y="535781"/>
            <a:ext cx="5772150" cy="5207794"/>
          </a:xfrm>
          <a:custGeom>
            <a:avLst/>
            <a:gdLst>
              <a:gd name="connsiteX0" fmla="*/ 2900363 w 5772150"/>
              <a:gd name="connsiteY0" fmla="*/ 0 h 5207794"/>
              <a:gd name="connsiteX1" fmla="*/ 5772150 w 5772150"/>
              <a:gd name="connsiteY1" fmla="*/ 2878932 h 5207794"/>
              <a:gd name="connsiteX2" fmla="*/ 2907507 w 5772150"/>
              <a:gd name="connsiteY2" fmla="*/ 5207794 h 5207794"/>
              <a:gd name="connsiteX3" fmla="*/ 0 w 5772150"/>
              <a:gd name="connsiteY3" fmla="*/ 2900363 h 5207794"/>
              <a:gd name="connsiteX4" fmla="*/ 2900363 w 5772150"/>
              <a:gd name="connsiteY4" fmla="*/ 0 h 5207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72150" h="5207794">
                <a:moveTo>
                  <a:pt x="2900363" y="0"/>
                </a:moveTo>
                <a:lnTo>
                  <a:pt x="5772150" y="2878932"/>
                </a:lnTo>
                <a:lnTo>
                  <a:pt x="2907507" y="5207794"/>
                </a:lnTo>
                <a:lnTo>
                  <a:pt x="0" y="2900363"/>
                </a:lnTo>
                <a:lnTo>
                  <a:pt x="2900363" y="0"/>
                </a:lnTo>
                <a:close/>
              </a:path>
            </a:pathLst>
          </a:cu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5686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11970</TotalTime>
  <Words>38</Words>
  <Application>Microsoft Office PowerPoint</Application>
  <PresentationFormat>와이드스크린</PresentationFormat>
  <Paragraphs>20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임정섭</dc:creator>
  <cp:lastModifiedBy>임정섭</cp:lastModifiedBy>
  <cp:revision>5</cp:revision>
  <dcterms:created xsi:type="dcterms:W3CDTF">2024-05-07T07:15:42Z</dcterms:created>
  <dcterms:modified xsi:type="dcterms:W3CDTF">2024-05-17T08:58:25Z</dcterms:modified>
</cp:coreProperties>
</file>