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10944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696" userDrawn="1">
          <p15:clr>
            <a:srgbClr val="A4A3A4"/>
          </p15:clr>
        </p15:guide>
        <p15:guide id="6" orient="horz" pos="6120" userDrawn="1">
          <p15:clr>
            <a:srgbClr val="A4A3A4"/>
          </p15:clr>
        </p15:guide>
        <p15:guide id="7" orient="horz" pos="456" userDrawn="1">
          <p15:clr>
            <a:srgbClr val="A4A3A4"/>
          </p15:clr>
        </p15:guide>
        <p15:guide id="8" pos="576" userDrawn="1">
          <p15:clr>
            <a:srgbClr val="A4A3A4"/>
          </p15:clr>
        </p15:guide>
        <p15:guide id="9" pos="10752" userDrawn="1">
          <p15:clr>
            <a:srgbClr val="A4A3A4"/>
          </p15:clr>
        </p15:guide>
        <p15:guide id="10" pos="700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2" orient="horz" pos="1560" userDrawn="1">
          <p15:clr>
            <a:srgbClr val="A4A3A4"/>
          </p15:clr>
        </p15:guide>
        <p15:guide id="13" orient="horz" pos="5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79053" autoAdjust="0"/>
  </p:normalViewPr>
  <p:slideViewPr>
    <p:cSldViewPr>
      <p:cViewPr varScale="1">
        <p:scale>
          <a:sx n="59" d="100"/>
          <a:sy n="59" d="100"/>
        </p:scale>
        <p:origin x="880" y="80"/>
      </p:cViewPr>
      <p:guideLst>
        <p:guide orient="horz" pos="3240"/>
        <p:guide pos="5760"/>
        <p:guide pos="10944"/>
        <p:guide pos="384"/>
        <p:guide orient="horz" pos="696"/>
        <p:guide orient="horz" pos="6120"/>
        <p:guide orient="horz" pos="456"/>
        <p:guide pos="576"/>
        <p:guide pos="10752"/>
        <p:guide pos="7008"/>
        <p:guide pos="3120"/>
        <p:guide orient="horz" pos="1560"/>
        <p:guide orient="horz" pos="5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B5802-CFEE-467E-9951-5EDA278D5227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F86C-3A4B-4EEF-8110-B42D54A26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8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F86C-3A4B-4EEF-8110-B42D54A261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F86C-3A4B-4EEF-8110-B42D54A261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F86C-3A4B-4EEF-8110-B42D54A261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F86C-3A4B-4EEF-8110-B42D54A261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5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490034"/>
            <a:ext cx="11266371" cy="618406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00" y="2501900"/>
            <a:ext cx="4318000" cy="6172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444500"/>
            <a:ext cx="5295900" cy="187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5400" y="2501900"/>
            <a:ext cx="1511300" cy="99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8100" y="3136900"/>
            <a:ext cx="2870200" cy="11303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35100" y="2946400"/>
            <a:ext cx="16764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14300" y="4470400"/>
            <a:ext cx="4203700" cy="2819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500" y="2476500"/>
            <a:ext cx="1233370" cy="6299200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00" y="9664700"/>
            <a:ext cx="16395700" cy="38100"/>
          </a:xfrm>
          <a:prstGeom prst="rect">
            <a:avLst/>
          </a:prstGeom>
        </p:spPr>
      </p:pic>
      <p:pic>
        <p:nvPicPr>
          <p:cNvPr id="29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1270" y="2501900"/>
            <a:ext cx="9815630" cy="62992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17600" y="296799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2154" y="296799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08" y="2492249"/>
            <a:ext cx="11487846" cy="646191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0800" y="2476500"/>
            <a:ext cx="4318000" cy="623719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431800"/>
            <a:ext cx="5486400" cy="1879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2700" y="2324100"/>
            <a:ext cx="15113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3500" y="3086100"/>
            <a:ext cx="3632200" cy="1333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400" y="2755900"/>
            <a:ext cx="16764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00" y="2476500"/>
            <a:ext cx="3156140" cy="1955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4445000"/>
            <a:ext cx="3156140" cy="1600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4162" y="2476500"/>
            <a:ext cx="2815938" cy="6299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86000" y="6121400"/>
            <a:ext cx="7042340" cy="558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7900" y="6718300"/>
            <a:ext cx="4229100" cy="2057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0340" y="6718300"/>
            <a:ext cx="2798000" cy="2057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" y="2476500"/>
            <a:ext cx="1333500" cy="6299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73300" y="2476500"/>
            <a:ext cx="4038045" cy="3568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39700" y="4292600"/>
            <a:ext cx="4089400" cy="4025900"/>
          </a:xfrm>
          <a:prstGeom prst="rect">
            <a:avLst/>
          </a:prstGeom>
        </p:spPr>
      </p:pic>
      <p:pic>
        <p:nvPicPr>
          <p:cNvPr id="32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7900" y="9664700"/>
            <a:ext cx="16395700" cy="38100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117600" y="281417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42154" y="281417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6923" y="281417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06923" y="4660901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76500" y="620395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76500" y="692150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06923" y="6931308"/>
            <a:ext cx="457200" cy="3646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134600" y="2835034"/>
            <a:ext cx="457200" cy="3646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5" y="2489200"/>
            <a:ext cx="10886426" cy="640893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0800" y="2476500"/>
            <a:ext cx="4318000" cy="6350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444500"/>
            <a:ext cx="5486400" cy="1879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2700" y="2324100"/>
            <a:ext cx="15113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3500" y="3086100"/>
            <a:ext cx="2870200" cy="1130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89100" y="2768600"/>
            <a:ext cx="1676400" cy="127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4530" y="2501900"/>
            <a:ext cx="2324100" cy="293333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1000" y="2514601"/>
            <a:ext cx="2311400" cy="292230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5703" y="6299200"/>
            <a:ext cx="4521200" cy="256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7230" y="5498726"/>
            <a:ext cx="4699000" cy="336587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01600" y="4241800"/>
            <a:ext cx="4267200" cy="3987800"/>
          </a:xfrm>
          <a:prstGeom prst="rect">
            <a:avLst/>
          </a:prstGeom>
        </p:spPr>
      </p:pic>
      <p:pic>
        <p:nvPicPr>
          <p:cNvPr id="3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0300" y="2476500"/>
            <a:ext cx="1003300" cy="6388100"/>
          </a:xfrm>
          <a:prstGeom prst="rect">
            <a:avLst/>
          </a:prstGeom>
        </p:spPr>
      </p:pic>
      <p:pic>
        <p:nvPicPr>
          <p:cNvPr id="33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5703" y="5498726"/>
            <a:ext cx="4521200" cy="635374"/>
          </a:xfrm>
          <a:prstGeom prst="rect">
            <a:avLst/>
          </a:prstGeom>
        </p:spPr>
      </p:pic>
      <p:pic>
        <p:nvPicPr>
          <p:cNvPr id="35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2800" y="9664700"/>
            <a:ext cx="16395700" cy="3810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2705100" y="558800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05100" y="6456136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04281" y="6460672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04281" y="283732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961528" y="283732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3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5970" y="2501538"/>
            <a:ext cx="4521200" cy="2933699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1430791" y="283732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05100" y="2837325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34409"/>
            <a:ext cx="11544300" cy="629049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0" y="2147483647"/>
            <a:ext cx="2147483647" cy="476250000"/>
            <a:chOff x="0" y="0"/>
            <a:chExt cx="0" cy="0"/>
          </a:xfrm>
        </p:grpSpPr>
      </p:grp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0" y="2501900"/>
            <a:ext cx="4318000" cy="6324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508000"/>
            <a:ext cx="5511800" cy="1879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0500" y="2501900"/>
            <a:ext cx="15113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9700" y="3162300"/>
            <a:ext cx="4216400" cy="1130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65300" y="2946400"/>
            <a:ext cx="167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0140" y="2476500"/>
            <a:ext cx="2232660" cy="398380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2610" y="2483395"/>
            <a:ext cx="2926806" cy="647010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9800" y="6622869"/>
            <a:ext cx="7200900" cy="226459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77800" y="4800600"/>
            <a:ext cx="4102100" cy="3543300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800" y="9664700"/>
            <a:ext cx="16395700" cy="38100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5082540" y="286385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3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8497" y="2476500"/>
            <a:ext cx="1171303" cy="6388100"/>
          </a:xfrm>
          <a:prstGeom prst="rect">
            <a:avLst/>
          </a:prstGeom>
        </p:spPr>
      </p:pic>
      <p:pic>
        <p:nvPicPr>
          <p:cNvPr id="35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1530" y="2470150"/>
            <a:ext cx="2665910" cy="3956050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2536553" y="286385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71600" y="286385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36553" y="6875199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9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500" y="2470332"/>
            <a:ext cx="2232660" cy="3983809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7555956" y="286385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90100" y="2863850"/>
            <a:ext cx="4572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27</Words>
  <Application>Microsoft Office PowerPoint</Application>
  <PresentationFormat>사용자 지정</PresentationFormat>
  <Paragraphs>27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임정섭</cp:lastModifiedBy>
  <cp:revision>27</cp:revision>
  <dcterms:created xsi:type="dcterms:W3CDTF">2006-08-16T00:00:00Z</dcterms:created>
  <dcterms:modified xsi:type="dcterms:W3CDTF">2024-05-29T01:09:01Z</dcterms:modified>
</cp:coreProperties>
</file>