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  <a:srgbClr val="FFF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2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7D18-DC5F-4B08-A23A-E70EB39F3E6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8459-34D5-4E78-A22C-79AB1B01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145" y="812800"/>
            <a:ext cx="1773381" cy="443345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Britannic Bold" panose="020B0903060703020204" pitchFamily="34" charset="0"/>
              </a:rPr>
              <a:t>2024.02.20</a:t>
            </a:r>
            <a:endParaRPr lang="ko-KR" altLang="en-US" sz="2000" dirty="0">
              <a:latin typeface="Britannic Bold" panose="020B0903060703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733309" y="0"/>
            <a:ext cx="5384800" cy="452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(React, PHP),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플러터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(Flutter)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 웹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</a:t>
            </a:r>
            <a:r>
              <a:rPr lang="ko-KR" altLang="en-US" b="1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</a:t>
            </a:r>
            <a:r>
              <a:rPr lang="en-US" altLang="ko-KR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451925" y="3295071"/>
            <a:ext cx="3491348" cy="484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차 프로젝트</a:t>
            </a:r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 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화면 분석</a:t>
            </a:r>
            <a:r>
              <a:rPr lang="en-US" altLang="ko-KR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설계</a:t>
            </a:r>
            <a:endParaRPr lang="ko-KR" altLang="en-US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84730" y="1034472"/>
            <a:ext cx="1958112" cy="618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이지영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0271" y="2094742"/>
            <a:ext cx="3147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solidFill>
                  <a:srgbClr val="FFE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오뚜기</a:t>
            </a:r>
            <a:endParaRPr lang="ko-KR" altLang="en-US" sz="8000" dirty="0">
              <a:solidFill>
                <a:srgbClr val="FFE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733309" y="0"/>
            <a:ext cx="5384800" cy="452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(React, PHP),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플러터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(Flutter)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 웹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</a:t>
            </a:r>
            <a:r>
              <a:rPr lang="ko-KR" altLang="en-US" b="1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</a:t>
            </a:r>
            <a:r>
              <a:rPr lang="en-US" altLang="ko-KR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093923" y="3590633"/>
            <a:ext cx="3045058" cy="21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기획의도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사이트 설계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사이트 구현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향후 개발 방향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923" y="1614451"/>
            <a:ext cx="2159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FFE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ko-KR" altLang="en-US" sz="8000" dirty="0">
              <a:solidFill>
                <a:srgbClr val="FFE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9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733309" y="0"/>
            <a:ext cx="5384800" cy="452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(React, PHP), </a:t>
            </a: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플러터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(Flutter)</a:t>
            </a: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 웹</a:t>
            </a: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</a:t>
            </a:r>
            <a:r>
              <a:rPr lang="ko-KR" altLang="en-US" b="1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앱개발</a:t>
            </a:r>
            <a:r>
              <a:rPr lang="en-US" altLang="ko-KR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093923" y="3590633"/>
            <a:ext cx="3045058" cy="21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기획의도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사이트 설계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사이트 구현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0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향후 개발 방향</a:t>
            </a:r>
            <a:endParaRPr lang="en-US" altLang="ko-KR" sz="20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457200" indent="-457200">
              <a:buAutoNum type="arabicPeriod"/>
            </a:pPr>
            <a:endParaRPr lang="ko-KR" altLang="en-US" sz="20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3923" y="1614451"/>
            <a:ext cx="2159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smtClean="0">
                <a:solidFill>
                  <a:srgbClr val="FFE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ko-KR" altLang="en-US" sz="8000" dirty="0">
              <a:solidFill>
                <a:srgbClr val="FFE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29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G마켓 산스 TTF Bold</vt:lpstr>
      <vt:lpstr>G마켓 산스 TTF Medium</vt:lpstr>
      <vt:lpstr>맑은 고딕</vt:lpstr>
      <vt:lpstr>에스코어 드림 9 Black</vt:lpstr>
      <vt:lpstr>Arial</vt:lpstr>
      <vt:lpstr>Britannic Bold</vt:lpstr>
      <vt:lpstr>Office 테마</vt:lpstr>
      <vt:lpstr>2024.02.20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2024-02-20T03:49:22Z</dcterms:created>
  <dcterms:modified xsi:type="dcterms:W3CDTF">2024-02-20T08:47:05Z</dcterms:modified>
</cp:coreProperties>
</file>