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3" r:id="rId5"/>
    <p:sldId id="264" r:id="rId6"/>
    <p:sldId id="258" r:id="rId7"/>
    <p:sldId id="260" r:id="rId8"/>
    <p:sldId id="259" r:id="rId9"/>
    <p:sldId id="261" r:id="rId10"/>
    <p:sldId id="262" r:id="rId11"/>
    <p:sldId id="266" r:id="rId12"/>
    <p:sldId id="267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AC66DD-D4D3-4EA6-8308-3D142324C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DBCE1B-D069-4DBB-B06C-00263285F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399A51-A496-47E6-B4E6-E42589F75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EB7C-B4BE-4DD0-9EED-6F0DDCFD8B09}" type="datetimeFigureOut">
              <a:rPr lang="de-CH" smtClean="0"/>
              <a:t>08.01.2021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F68A3B-9375-4B13-87B2-CC9A32C6B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F74C5A-FB56-402C-9C03-3D2DDD8A5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96C4-9EDC-4962-9119-32E7A79DD5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14796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ED9331-A5CD-462C-8610-9880F565E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96DD7A-A4A9-4408-A8FD-30368A578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94C779-6EFA-475F-9336-1A8D75981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EB7C-B4BE-4DD0-9EED-6F0DDCFD8B09}" type="datetimeFigureOut">
              <a:rPr lang="de-CH" smtClean="0"/>
              <a:t>08.01.2021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AE3EDD-D8E6-4758-89FE-04E3F2E53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C53404-C3DE-4D18-BF0C-49D312A31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96C4-9EDC-4962-9119-32E7A79DD5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20080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9E2AA31-6EFA-4B5C-A2B8-5805E8B0DF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C44CF32-C748-4CA4-B6A1-0801C6444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7544D6-0BA0-47BA-8999-25FCA93E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EB7C-B4BE-4DD0-9EED-6F0DDCFD8B09}" type="datetimeFigureOut">
              <a:rPr lang="de-CH" smtClean="0"/>
              <a:t>08.01.2021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BC65E-BDD3-4DD9-A4D3-C511794E7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E2183C-5696-4DD5-B059-63C607551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96C4-9EDC-4962-9119-32E7A79DD5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1224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0EE25E-F99F-4838-B703-6D6862FB5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87E4F7-90D7-4270-98A6-8BA959509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F6195D-9CD3-4940-A716-9B6D4CE2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EB7C-B4BE-4DD0-9EED-6F0DDCFD8B09}" type="datetimeFigureOut">
              <a:rPr lang="de-CH" smtClean="0"/>
              <a:t>08.01.2021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163649-553C-4CD3-84E5-3ECC3CE5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1E39D1-7F60-4DCF-AA91-93D687CD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96C4-9EDC-4962-9119-32E7A79DD5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8346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F891C5-1B09-4549-90C6-93E0397A7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647705-B0B1-470F-A678-4B08BF17E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3BDAB1-4636-42BF-A822-D3A9686C5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EB7C-B4BE-4DD0-9EED-6F0DDCFD8B09}" type="datetimeFigureOut">
              <a:rPr lang="de-CH" smtClean="0"/>
              <a:t>08.01.2021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E5FA7B-A86E-4856-945B-B994001DB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445D7E-513B-4D80-8415-AC347855F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96C4-9EDC-4962-9119-32E7A79DD5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90658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20BD7F-435F-4DE9-9738-19402AA55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3321D3-D35F-46C1-90CA-C78E62FDAB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250F893-9FF6-4427-8C4B-1E3D26C12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16918A-9C03-49E0-9450-C686498E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EB7C-B4BE-4DD0-9EED-6F0DDCFD8B09}" type="datetimeFigureOut">
              <a:rPr lang="de-CH" smtClean="0"/>
              <a:t>08.01.2021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5066E4-A26A-4553-B1F5-4C0D26B03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2A13B1-D0D5-44B5-896E-106C013DE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96C4-9EDC-4962-9119-32E7A79DD5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1633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A95BA6-5C76-4ED6-89EE-1644B7F39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5FA409-E2EC-4258-A626-F87F6CF9D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58D4623-5B1B-4225-BA8F-A1406B20F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40EB0BD-B823-4852-9B0C-A479039D68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5461A18-50FD-4C24-8E87-AD7C91C125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361B95D-52B8-4281-86A2-3EED54615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EB7C-B4BE-4DD0-9EED-6F0DDCFD8B09}" type="datetimeFigureOut">
              <a:rPr lang="de-CH" smtClean="0"/>
              <a:t>08.01.2021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3A2ED2B-78A1-4299-B55E-B13E72178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16A9E2C-EAE5-493D-AE23-4363E0115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96C4-9EDC-4962-9119-32E7A79DD5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929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26DFA-A6A8-4B7D-AC66-99A44D82C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AE82FE3-8E66-4D64-ACC5-985038073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EB7C-B4BE-4DD0-9EED-6F0DDCFD8B09}" type="datetimeFigureOut">
              <a:rPr lang="de-CH" smtClean="0"/>
              <a:t>08.01.2021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B207B69-BCB0-4784-9672-3305B09E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F5DCBE6-9610-4C72-8386-B39770E61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96C4-9EDC-4962-9119-32E7A79DD5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8381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50E0AE7-C4A9-4263-92EE-C5739C258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EB7C-B4BE-4DD0-9EED-6F0DDCFD8B09}" type="datetimeFigureOut">
              <a:rPr lang="de-CH" smtClean="0"/>
              <a:t>08.01.2021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F381F91-B659-42EE-8091-847FD8BAC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C4E6A71-7376-4017-9F73-EB6751091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96C4-9EDC-4962-9119-32E7A79DD5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4536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275BBC-712F-4476-8058-57F90D1EE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E34F1E-59C8-4C7D-B414-C96DBDA2B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0340C90-606C-4001-9DF8-1882616D0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AAF0D7-EC8F-4A09-A3ED-7CBAE0C7B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EB7C-B4BE-4DD0-9EED-6F0DDCFD8B09}" type="datetimeFigureOut">
              <a:rPr lang="de-CH" smtClean="0"/>
              <a:t>08.01.2021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B0006B-8190-4AC8-B5DF-ADF37276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7F6455-88F5-4DE8-A704-6D70CB850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96C4-9EDC-4962-9119-32E7A79DD5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31648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9024AC-A799-4413-9050-AE30E2AA6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757E9F6-40E0-4CEE-9E2F-F9F07F01F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F996D0-D761-48ED-9816-CEC3FFB55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0066307-8306-4FD9-83A3-87C6C0567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EB7C-B4BE-4DD0-9EED-6F0DDCFD8B09}" type="datetimeFigureOut">
              <a:rPr lang="de-CH" smtClean="0"/>
              <a:t>08.01.2021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7D9BEA-0ADE-4391-BD56-6769F93BA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1A33B57-7E1A-4DAC-A08C-A3264D4B7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96C4-9EDC-4962-9119-32E7A79DD5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445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D568FAC-BD4F-4B14-AFC1-FDC010342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EA1013-2C66-4E33-9F9A-AA204D3C3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51BB19-4E62-491A-865A-9E445278C6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2EB7C-B4BE-4DD0-9EED-6F0DDCFD8B09}" type="datetimeFigureOut">
              <a:rPr lang="de-CH" smtClean="0"/>
              <a:t>08.01.2021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FD380B-D2D9-4620-B60B-4432DFABC2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38E460-F4FA-4DFB-8974-324A5BF6F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496C4-9EDC-4962-9119-32E7A79DD5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3352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3913FE0F-DE0A-4C61-9D5E-9303B44B6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321506"/>
            <a:ext cx="9144000" cy="1655762"/>
          </a:xfrm>
        </p:spPr>
        <p:txBody>
          <a:bodyPr/>
          <a:lstStyle/>
          <a:p>
            <a:r>
              <a:rPr lang="de-DE" dirty="0"/>
              <a:t>Gian Federspiel, 30.11.2020 – 08.01.2021</a:t>
            </a:r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4DDA1DA-7590-4677-9164-27CF9BBFC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525" y="1686568"/>
            <a:ext cx="7446289" cy="174243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9C6AFA8-657D-4F74-AA68-F403A706CB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238" y="5190454"/>
            <a:ext cx="1655762" cy="165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083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D7B8C76F-51E4-44EA-9544-C8D44CA83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371190"/>
            <a:ext cx="3363170" cy="2183042"/>
          </a:xfrm>
        </p:spPr>
        <p:txBody>
          <a:bodyPr anchor="b">
            <a:normAutofit/>
          </a:bodyPr>
          <a:lstStyle/>
          <a:p>
            <a:r>
              <a:rPr lang="de-DE" sz="4000"/>
              <a:t>Demo</a:t>
            </a:r>
            <a:endParaRPr lang="de-CH" sz="4000"/>
          </a:p>
        </p:txBody>
      </p:sp>
      <p:sp>
        <p:nvSpPr>
          <p:cNvPr id="77" name="Freeform 5">
            <a:extLst>
              <a:ext uri="{FF2B5EF4-FFF2-40B4-BE49-F238E27FC236}">
                <a16:creationId xmlns:a16="http://schemas.microsoft.com/office/drawing/2014/main" id="{BD2BFF02-DF78-4F07-B176-52514E13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62174" y="1653645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0DB06EAB-7D8C-403A-86C5-B5FD79A1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2865" y="634058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146" name="Picture 2" descr="Control, player, playstation, game, play icon - Free download">
            <a:extLst>
              <a:ext uri="{FF2B5EF4-FFF2-40B4-BE49-F238E27FC236}">
                <a16:creationId xmlns:a16="http://schemas.microsoft.com/office/drawing/2014/main" id="{6502D4F1-1452-47DD-90F0-768AFD45A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90923" y="2156109"/>
            <a:ext cx="2796246" cy="2796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C09090-5CDE-4149-829D-89D92AA0F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3729161"/>
            <a:ext cx="5690043" cy="2277321"/>
          </a:xfrm>
        </p:spPr>
        <p:txBody>
          <a:bodyPr>
            <a:normAutofit/>
          </a:bodyPr>
          <a:lstStyle/>
          <a:p>
            <a:r>
              <a:rPr lang="de-DE" sz="2400" dirty="0"/>
              <a:t>Sourcecode, Dokumente: </a:t>
            </a:r>
            <a:r>
              <a:rPr lang="de-CH" sz="2400" dirty="0"/>
              <a:t>https://github.com/gifederspiel/Fancy-BLJ-Gamelauncher/tree/master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517625C-9C9E-4DBE-99D9-E81E33A243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1667" y1="46333" x2="49000" y2="54667"/>
                        <a14:foregroundMark x1="49000" y1="54667" x2="60000" y2="41667"/>
                        <a14:foregroundMark x1="57333" y1="40667" x2="58667" y2="48667"/>
                        <a14:foregroundMark x1="64333" y1="34000" x2="64000" y2="52333"/>
                        <a14:foregroundMark x1="64000" y1="52333" x2="57333" y2="61333"/>
                        <a14:foregroundMark x1="43000" y1="65000" x2="61000" y2="61333"/>
                        <a14:foregroundMark x1="61000" y1="61333" x2="65000" y2="55667"/>
                        <a14:foregroundMark x1="65333" y1="35333" x2="68333" y2="45000"/>
                        <a14:foregroundMark x1="67667" y1="37000" x2="67667" y2="34000"/>
                        <a14:foregroundMark x1="39333" y1="46667" x2="42333" y2="45333"/>
                        <a14:foregroundMark x1="41000" y1="64000" x2="42667" y2="64000"/>
                        <a14:foregroundMark x1="55333" y1="69000" x2="57667" y2="65333"/>
                        <a14:foregroundMark x1="40000" y1="61333" x2="42667" y2="58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275" y="705860"/>
            <a:ext cx="2713512" cy="271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214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E1D54D-3B2F-4324-A8A6-ACD8DA716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Fragen?</a:t>
            </a:r>
            <a:endParaRPr lang="de-CH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3CA581F1-2F6A-46A2-BD42-0CBAE6E1F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650820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4ADD1-73DD-49B5-8479-08A4E61E7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die Aufmerksamkeit</a:t>
            </a:r>
            <a:endParaRPr lang="de-CH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50847D74-A501-404F-A4C2-26C7D4D298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3920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201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F0000C89-A99D-4843-8691-855A845D4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1151790"/>
            <a:ext cx="3363170" cy="2277209"/>
          </a:xfrm>
        </p:spPr>
        <p:txBody>
          <a:bodyPr anchor="b">
            <a:normAutofit/>
          </a:bodyPr>
          <a:lstStyle/>
          <a:p>
            <a:r>
              <a:rPr lang="de-DE" sz="4000" dirty="0"/>
              <a:t>Ablauf</a:t>
            </a:r>
            <a:endParaRPr lang="de-CH" sz="4000" dirty="0"/>
          </a:p>
        </p:txBody>
      </p:sp>
      <p:sp>
        <p:nvSpPr>
          <p:cNvPr id="77" name="Freeform 5">
            <a:extLst>
              <a:ext uri="{FF2B5EF4-FFF2-40B4-BE49-F238E27FC236}">
                <a16:creationId xmlns:a16="http://schemas.microsoft.com/office/drawing/2014/main" id="{BD2BFF02-DF78-4F07-B176-52514E13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62174" y="1653645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0DB06EAB-7D8C-403A-86C5-B5FD79A1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2865" y="634058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8B19F5C-CD36-4899-A1A7-7899D6336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1667" y1="46333" x2="49000" y2="54667"/>
                        <a14:foregroundMark x1="49000" y1="54667" x2="60000" y2="41667"/>
                        <a14:foregroundMark x1="57333" y1="40667" x2="58667" y2="48667"/>
                        <a14:foregroundMark x1="64333" y1="34000" x2="64000" y2="52333"/>
                        <a14:foregroundMark x1="64000" y1="52333" x2="57333" y2="61333"/>
                        <a14:foregroundMark x1="43000" y1="65000" x2="61000" y2="61333"/>
                        <a14:foregroundMark x1="61000" y1="61333" x2="65000" y2="55667"/>
                        <a14:foregroundMark x1="65333" y1="35333" x2="68333" y2="45000"/>
                        <a14:foregroundMark x1="67667" y1="37000" x2="67667" y2="34000"/>
                        <a14:foregroundMark x1="39333" y1="46667" x2="42333" y2="45333"/>
                        <a14:foregroundMark x1="41000" y1="64000" x2="42667" y2="64000"/>
                        <a14:foregroundMark x1="55333" y1="69000" x2="57667" y2="65333"/>
                        <a14:foregroundMark x1="40000" y1="61333" x2="42667" y2="58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964" y="1108946"/>
            <a:ext cx="1846470" cy="184647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A56CAE-E32E-46C6-AD06-6ADFAAABC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3428888"/>
            <a:ext cx="5690043" cy="3429112"/>
          </a:xfrm>
        </p:spPr>
        <p:txBody>
          <a:bodyPr>
            <a:normAutofit/>
          </a:bodyPr>
          <a:lstStyle/>
          <a:p>
            <a:r>
              <a:rPr lang="de-DE" sz="2400" dirty="0"/>
              <a:t>Systemidee und Ziel</a:t>
            </a:r>
          </a:p>
          <a:p>
            <a:r>
              <a:rPr lang="de-DE" sz="2400" dirty="0"/>
              <a:t>Meine App</a:t>
            </a:r>
          </a:p>
          <a:p>
            <a:r>
              <a:rPr lang="de-DE" sz="2400" dirty="0"/>
              <a:t>Zeitplanung</a:t>
            </a:r>
          </a:p>
          <a:p>
            <a:r>
              <a:rPr lang="de-DE" sz="2400" dirty="0"/>
              <a:t>Schwierigkeiten</a:t>
            </a:r>
          </a:p>
          <a:p>
            <a:r>
              <a:rPr lang="de-DE" sz="2400" dirty="0"/>
              <a:t>Erfolge</a:t>
            </a:r>
          </a:p>
          <a:p>
            <a:r>
              <a:rPr lang="de-DE" sz="2400" dirty="0" err="1"/>
              <a:t>Learnings</a:t>
            </a:r>
            <a:endParaRPr lang="de-DE" sz="2400" dirty="0"/>
          </a:p>
          <a:p>
            <a:r>
              <a:rPr lang="de-DE" sz="2400" dirty="0"/>
              <a:t>Demo</a:t>
            </a:r>
            <a:endParaRPr lang="de-CH" sz="2400" dirty="0"/>
          </a:p>
        </p:txBody>
      </p:sp>
      <p:pic>
        <p:nvPicPr>
          <p:cNvPr id="7170" name="Picture 2" descr="Interview Videos professionell produzieren">
            <a:extLst>
              <a:ext uri="{FF2B5EF4-FFF2-40B4-BE49-F238E27FC236}">
                <a16:creationId xmlns:a16="http://schemas.microsoft.com/office/drawing/2014/main" id="{BB4816E2-39E8-425C-9B8B-130699CEE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50038" y="2354401"/>
            <a:ext cx="2713512" cy="271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404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D27C133-AB61-4029-AC00-376A56F00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371190"/>
            <a:ext cx="3363170" cy="2183042"/>
          </a:xfrm>
        </p:spPr>
        <p:txBody>
          <a:bodyPr anchor="b">
            <a:normAutofit/>
          </a:bodyPr>
          <a:lstStyle/>
          <a:p>
            <a:r>
              <a:rPr lang="de-DE" sz="4000"/>
              <a:t>Systemidee und Ziel</a:t>
            </a:r>
            <a:endParaRPr lang="de-CH" sz="4000"/>
          </a:p>
        </p:txBody>
      </p:sp>
      <p:sp>
        <p:nvSpPr>
          <p:cNvPr id="79" name="Freeform 5">
            <a:extLst>
              <a:ext uri="{FF2B5EF4-FFF2-40B4-BE49-F238E27FC236}">
                <a16:creationId xmlns:a16="http://schemas.microsoft.com/office/drawing/2014/main" id="{BD2BFF02-DF78-4F07-B176-52514E13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62174" y="1653645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0DB06EAB-7D8C-403A-86C5-B5FD79A1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2865" y="634058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2" name="Picture 4" descr="Computer | Kostenlose Icon">
            <a:extLst>
              <a:ext uri="{FF2B5EF4-FFF2-40B4-BE49-F238E27FC236}">
                <a16:creationId xmlns:a16="http://schemas.microsoft.com/office/drawing/2014/main" id="{71675A91-1656-424F-890E-C578D589C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20625" y="2589549"/>
            <a:ext cx="2279224" cy="2279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8A6C11-3A2C-4934-A34A-F348C598B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3729161"/>
            <a:ext cx="5690043" cy="2277321"/>
          </a:xfrm>
        </p:spPr>
        <p:txBody>
          <a:bodyPr>
            <a:normAutofit/>
          </a:bodyPr>
          <a:lstStyle/>
          <a:p>
            <a:r>
              <a:rPr lang="de-DE" sz="2400" dirty="0"/>
              <a:t>Vorinstallierte Spiele starten und spielen</a:t>
            </a:r>
          </a:p>
          <a:p>
            <a:r>
              <a:rPr lang="de-DE" sz="2400" dirty="0"/>
              <a:t>Selbstprogrammierte Spiele einsenden, starten und spielen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4C795E34-5E23-47B1-876C-F2ADA2635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1667" y1="46333" x2="49000" y2="54667"/>
                        <a14:foregroundMark x1="49000" y1="54667" x2="60000" y2="41667"/>
                        <a14:foregroundMark x1="57333" y1="40667" x2="58667" y2="48667"/>
                        <a14:foregroundMark x1="64333" y1="34000" x2="64000" y2="52333"/>
                        <a14:foregroundMark x1="64000" y1="52333" x2="57333" y2="61333"/>
                        <a14:foregroundMark x1="43000" y1="65000" x2="61000" y2="61333"/>
                        <a14:foregroundMark x1="61000" y1="61333" x2="65000" y2="55667"/>
                        <a14:foregroundMark x1="65333" y1="35333" x2="68333" y2="45000"/>
                        <a14:foregroundMark x1="67667" y1="37000" x2="67667" y2="34000"/>
                        <a14:foregroundMark x1="39333" y1="46667" x2="42333" y2="45333"/>
                        <a14:foregroundMark x1="41000" y1="64000" x2="42667" y2="64000"/>
                        <a14:foregroundMark x1="55333" y1="69000" x2="57667" y2="65333"/>
                        <a14:foregroundMark x1="40000" y1="61333" x2="42667" y2="58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275" y="705860"/>
            <a:ext cx="2713512" cy="271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54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5F41E0-2EFD-46A7-B385-361B8C23F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Meine App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E87658-468A-4C02-9B6F-F9863E4BF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8C2F1D1-E346-4F18-97E6-B5820ED6A3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48"/>
          <a:stretch/>
        </p:blipFill>
        <p:spPr>
          <a:xfrm>
            <a:off x="838200" y="1353366"/>
            <a:ext cx="10515600" cy="5564304"/>
          </a:xfrm>
          <a:prstGeom prst="rect">
            <a:avLst/>
          </a:prstGeom>
        </p:spPr>
      </p:pic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D9E982D8-1C41-492A-B360-49057FA2E050}"/>
              </a:ext>
            </a:extLst>
          </p:cNvPr>
          <p:cNvCxnSpPr>
            <a:cxnSpLocks/>
          </p:cNvCxnSpPr>
          <p:nvPr/>
        </p:nvCxnSpPr>
        <p:spPr>
          <a:xfrm flipH="1" flipV="1">
            <a:off x="6795083" y="3531845"/>
            <a:ext cx="1669409" cy="463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98A1CFDC-C65F-41AE-B059-7BBCA0ED32A1}"/>
              </a:ext>
            </a:extLst>
          </p:cNvPr>
          <p:cNvSpPr txBox="1"/>
          <p:nvPr/>
        </p:nvSpPr>
        <p:spPr>
          <a:xfrm>
            <a:off x="8464492" y="3811693"/>
            <a:ext cx="277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Spiel starten</a:t>
            </a:r>
            <a:endParaRPr lang="de-CH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84C2481F-5D4E-4322-BDF7-EE2527121649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5880683" y="3579436"/>
            <a:ext cx="2583809" cy="786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42770982-8471-4F72-B9A3-D40CA928FA80}"/>
              </a:ext>
            </a:extLst>
          </p:cNvPr>
          <p:cNvSpPr txBox="1"/>
          <p:nvPr/>
        </p:nvSpPr>
        <p:spPr>
          <a:xfrm>
            <a:off x="8464492" y="4181025"/>
            <a:ext cx="277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Spiel downloaden</a:t>
            </a:r>
            <a:endParaRPr lang="de-CH" dirty="0"/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8AC91CCE-06F9-465D-B2DA-C305FFD6B1BA}"/>
              </a:ext>
            </a:extLst>
          </p:cNvPr>
          <p:cNvCxnSpPr>
            <a:cxnSpLocks/>
          </p:cNvCxnSpPr>
          <p:nvPr/>
        </p:nvCxnSpPr>
        <p:spPr>
          <a:xfrm flipH="1">
            <a:off x="6895750" y="983013"/>
            <a:ext cx="1686188" cy="1571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D44DDD9D-49E8-4DDB-BD78-4264A1649648}"/>
              </a:ext>
            </a:extLst>
          </p:cNvPr>
          <p:cNvSpPr txBox="1"/>
          <p:nvPr/>
        </p:nvSpPr>
        <p:spPr>
          <a:xfrm>
            <a:off x="8581938" y="784412"/>
            <a:ext cx="277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Infos zum Spiel</a:t>
            </a:r>
            <a:endParaRPr lang="de-CH" dirty="0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9ADDF1A8-8365-4ECC-B597-0BC8742D09D6}"/>
              </a:ext>
            </a:extLst>
          </p:cNvPr>
          <p:cNvCxnSpPr>
            <a:cxnSpLocks/>
          </p:cNvCxnSpPr>
          <p:nvPr/>
        </p:nvCxnSpPr>
        <p:spPr>
          <a:xfrm flipH="1">
            <a:off x="5167618" y="5134063"/>
            <a:ext cx="33555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CD552B8A-ADF6-486F-AE54-CB0CB5030277}"/>
              </a:ext>
            </a:extLst>
          </p:cNvPr>
          <p:cNvSpPr txBox="1"/>
          <p:nvPr/>
        </p:nvSpPr>
        <p:spPr>
          <a:xfrm>
            <a:off x="8464491" y="4949397"/>
            <a:ext cx="277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Spiel-Ausschnitt</a:t>
            </a:r>
            <a:endParaRPr lang="de-CH" dirty="0"/>
          </a:p>
        </p:txBody>
      </p: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29A9C26D-9693-4B24-9594-C252AACE5130}"/>
              </a:ext>
            </a:extLst>
          </p:cNvPr>
          <p:cNvCxnSpPr/>
          <p:nvPr/>
        </p:nvCxnSpPr>
        <p:spPr>
          <a:xfrm rot="5400000">
            <a:off x="48546" y="3252831"/>
            <a:ext cx="1226971" cy="352337"/>
          </a:xfrm>
          <a:prstGeom prst="bentConnector3">
            <a:avLst>
              <a:gd name="adj1" fmla="val 8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640AA4B7-9362-41E3-8BEC-DF4C278B9074}"/>
              </a:ext>
            </a:extLst>
          </p:cNvPr>
          <p:cNvSpPr txBox="1"/>
          <p:nvPr/>
        </p:nvSpPr>
        <p:spPr>
          <a:xfrm>
            <a:off x="0" y="4177422"/>
            <a:ext cx="277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Spiele-Übersicht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44048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EB15C0-C1C9-4234-AAE1-EA0DEE594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Einsendeformular</a:t>
            </a: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F2BDD8D-D24E-4AF7-B02C-26A4FF08C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54453"/>
            <a:ext cx="10671928" cy="5763952"/>
          </a:xfrm>
          <a:prstGeom prst="rect">
            <a:avLst/>
          </a:prstGeom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4468EF2-1FFC-4F16-8D3F-76325D6FEAF5}"/>
              </a:ext>
            </a:extLst>
          </p:cNvPr>
          <p:cNvCxnSpPr>
            <a:cxnSpLocks/>
          </p:cNvCxnSpPr>
          <p:nvPr/>
        </p:nvCxnSpPr>
        <p:spPr>
          <a:xfrm flipH="1" flipV="1">
            <a:off x="4402319" y="2903457"/>
            <a:ext cx="2516955" cy="886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3D126268-B227-47B2-BA15-14F2CFE08F14}"/>
              </a:ext>
            </a:extLst>
          </p:cNvPr>
          <p:cNvSpPr txBox="1"/>
          <p:nvPr/>
        </p:nvSpPr>
        <p:spPr>
          <a:xfrm>
            <a:off x="6919274" y="3604909"/>
            <a:ext cx="277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Spieldatei Hochladen</a:t>
            </a:r>
            <a:endParaRPr lang="de-CH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74F2302-F08F-42F0-BC6D-27D05200E083}"/>
              </a:ext>
            </a:extLst>
          </p:cNvPr>
          <p:cNvCxnSpPr>
            <a:cxnSpLocks/>
          </p:cNvCxnSpPr>
          <p:nvPr/>
        </p:nvCxnSpPr>
        <p:spPr>
          <a:xfrm flipH="1">
            <a:off x="3035431" y="4136429"/>
            <a:ext cx="38838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C27F09D-134B-45C1-91B5-FDC1D555CDF0}"/>
              </a:ext>
            </a:extLst>
          </p:cNvPr>
          <p:cNvSpPr txBox="1"/>
          <p:nvPr/>
        </p:nvSpPr>
        <p:spPr>
          <a:xfrm>
            <a:off x="6919274" y="3974241"/>
            <a:ext cx="3308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hochgeladene Spiele starten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66232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2CC277C9-DF22-4CAD-91EE-4C9AD564C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371190"/>
            <a:ext cx="3363170" cy="2183042"/>
          </a:xfrm>
        </p:spPr>
        <p:txBody>
          <a:bodyPr anchor="b">
            <a:normAutofit/>
          </a:bodyPr>
          <a:lstStyle/>
          <a:p>
            <a:r>
              <a:rPr lang="de-DE" sz="4000" dirty="0"/>
              <a:t>Zeitplanung</a:t>
            </a:r>
            <a:endParaRPr lang="de-CH" sz="4000" dirty="0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BD2BFF02-DF78-4F07-B176-52514E13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62174" y="1653645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DB06EAB-7D8C-403A-86C5-B5FD79A1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2865" y="634058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F085AA9-BE51-410C-AE1D-69B3D0D1B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9391" y="2469506"/>
            <a:ext cx="2519309" cy="2519309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6AA1C0-67D9-46B4-84BD-FE8F22793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3729161"/>
            <a:ext cx="5690043" cy="2277321"/>
          </a:xfrm>
        </p:spPr>
        <p:txBody>
          <a:bodyPr>
            <a:normAutofit/>
          </a:bodyPr>
          <a:lstStyle/>
          <a:p>
            <a:r>
              <a:rPr lang="de-DE" sz="2400" dirty="0"/>
              <a:t>Erste Hälfte zu viel Zeit</a:t>
            </a:r>
          </a:p>
          <a:p>
            <a:r>
              <a:rPr lang="de-DE" sz="2400" dirty="0"/>
              <a:t>Zweite Hälfte zu wenig Zeit</a:t>
            </a:r>
          </a:p>
          <a:p>
            <a:r>
              <a:rPr lang="de-DE" sz="2400" dirty="0"/>
              <a:t>Hatte immer etwas zu tun</a:t>
            </a:r>
          </a:p>
          <a:p>
            <a:r>
              <a:rPr lang="de-DE" sz="2400" dirty="0"/>
              <a:t>Nächstes Mal mehr Reservezeit einplanen</a:t>
            </a:r>
          </a:p>
          <a:p>
            <a:endParaRPr lang="de-CH" sz="2400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FBC8499A-BC69-40F1-BA57-AC003E88EE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1667" y1="46333" x2="49000" y2="54667"/>
                        <a14:foregroundMark x1="49000" y1="54667" x2="60000" y2="41667"/>
                        <a14:foregroundMark x1="57333" y1="40667" x2="58667" y2="48667"/>
                        <a14:foregroundMark x1="64333" y1="34000" x2="64000" y2="52333"/>
                        <a14:foregroundMark x1="64000" y1="52333" x2="57333" y2="61333"/>
                        <a14:foregroundMark x1="43000" y1="65000" x2="61000" y2="61333"/>
                        <a14:foregroundMark x1="61000" y1="61333" x2="65000" y2="55667"/>
                        <a14:foregroundMark x1="65333" y1="35333" x2="68333" y2="45000"/>
                        <a14:foregroundMark x1="67667" y1="37000" x2="67667" y2="34000"/>
                        <a14:foregroundMark x1="39333" y1="46667" x2="42333" y2="45333"/>
                        <a14:foregroundMark x1="41000" y1="64000" x2="42667" y2="64000"/>
                        <a14:foregroundMark x1="55333" y1="69000" x2="57667" y2="65333"/>
                        <a14:foregroundMark x1="40000" y1="61333" x2="42667" y2="58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275" y="705860"/>
            <a:ext cx="2713512" cy="271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178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138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C02038D3-906A-41A0-B262-C30F56A0C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371190"/>
            <a:ext cx="3363170" cy="2183042"/>
          </a:xfrm>
        </p:spPr>
        <p:txBody>
          <a:bodyPr anchor="b">
            <a:normAutofit/>
          </a:bodyPr>
          <a:lstStyle/>
          <a:p>
            <a:r>
              <a:rPr lang="de-DE" sz="3700"/>
              <a:t>Schwierigkeiten</a:t>
            </a:r>
            <a:endParaRPr lang="de-CH" sz="3700"/>
          </a:p>
        </p:txBody>
      </p:sp>
      <p:sp>
        <p:nvSpPr>
          <p:cNvPr id="141" name="Freeform 5">
            <a:extLst>
              <a:ext uri="{FF2B5EF4-FFF2-40B4-BE49-F238E27FC236}">
                <a16:creationId xmlns:a16="http://schemas.microsoft.com/office/drawing/2014/main" id="{BD2BFF02-DF78-4F07-B176-52514E13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62174" y="1653645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0DB06EAB-7D8C-403A-86C5-B5FD79A1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2865" y="634058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 descr="Fehler Icon - Lade PNG und Vektor kostenlos herunter">
            <a:extLst>
              <a:ext uri="{FF2B5EF4-FFF2-40B4-BE49-F238E27FC236}">
                <a16:creationId xmlns:a16="http://schemas.microsoft.com/office/drawing/2014/main" id="{DDFA0D1E-ACE0-4D27-8D0B-184CBAFC1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90922" y="2156108"/>
            <a:ext cx="2796247" cy="279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EDDC7C-C537-43C5-878F-8032563A9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3729161"/>
            <a:ext cx="5690043" cy="2277321"/>
          </a:xfrm>
        </p:spPr>
        <p:txBody>
          <a:bodyPr>
            <a:normAutofit/>
          </a:bodyPr>
          <a:lstStyle/>
          <a:p>
            <a:r>
              <a:rPr lang="de-DE" sz="2400" dirty="0"/>
              <a:t>Viel Zeitaufwand für Spieleinsendung -&gt; früher Hilfe suchen</a:t>
            </a:r>
          </a:p>
          <a:p>
            <a:r>
              <a:rPr lang="de-DE" sz="2400" dirty="0"/>
              <a:t>Probleme am Schluss mit MySQL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5487D4E0-ABCD-4379-9EEE-EE4BF5F50C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1667" y1="46333" x2="49000" y2="54667"/>
                        <a14:foregroundMark x1="49000" y1="54667" x2="60000" y2="41667"/>
                        <a14:foregroundMark x1="57333" y1="40667" x2="58667" y2="48667"/>
                        <a14:foregroundMark x1="64333" y1="34000" x2="64000" y2="52333"/>
                        <a14:foregroundMark x1="64000" y1="52333" x2="57333" y2="61333"/>
                        <a14:foregroundMark x1="43000" y1="65000" x2="61000" y2="61333"/>
                        <a14:foregroundMark x1="61000" y1="61333" x2="65000" y2="55667"/>
                        <a14:foregroundMark x1="65333" y1="35333" x2="68333" y2="45000"/>
                        <a14:foregroundMark x1="67667" y1="37000" x2="67667" y2="34000"/>
                        <a14:foregroundMark x1="39333" y1="46667" x2="42333" y2="45333"/>
                        <a14:foregroundMark x1="41000" y1="64000" x2="42667" y2="64000"/>
                        <a14:foregroundMark x1="55333" y1="69000" x2="57667" y2="65333"/>
                        <a14:foregroundMark x1="40000" y1="61333" x2="42667" y2="58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275" y="705860"/>
            <a:ext cx="2713512" cy="271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83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5D17E794-40D7-4114-AF4D-B2B496169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371190"/>
            <a:ext cx="3363170" cy="2183042"/>
          </a:xfrm>
        </p:spPr>
        <p:txBody>
          <a:bodyPr anchor="b">
            <a:normAutofit/>
          </a:bodyPr>
          <a:lstStyle/>
          <a:p>
            <a:r>
              <a:rPr lang="de-DE" sz="4000"/>
              <a:t>Erfolge</a:t>
            </a:r>
            <a:endParaRPr lang="de-CH" sz="400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BD2BFF02-DF78-4F07-B176-52514E13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62174" y="1653645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DB06EAB-7D8C-403A-86C5-B5FD79A1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2865" y="634058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FBC4FDE-57BB-4C05-9EE6-63425BC36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80637" y="2462711"/>
            <a:ext cx="2685967" cy="2685967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0151D5-912B-402E-80BC-E7A03E599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3729161"/>
            <a:ext cx="5690043" cy="2277321"/>
          </a:xfrm>
        </p:spPr>
        <p:txBody>
          <a:bodyPr>
            <a:normAutofit/>
          </a:bodyPr>
          <a:lstStyle/>
          <a:p>
            <a:r>
              <a:rPr lang="de-DE" sz="2400" dirty="0"/>
              <a:t>Spieleinsendung</a:t>
            </a:r>
          </a:p>
          <a:p>
            <a:r>
              <a:rPr lang="de-DE" sz="2400" dirty="0"/>
              <a:t>Übersicht der App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DCFCE843-3776-47A5-8541-9791CA11C8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1667" y1="46333" x2="49000" y2="54667"/>
                        <a14:foregroundMark x1="49000" y1="54667" x2="60000" y2="41667"/>
                        <a14:foregroundMark x1="57333" y1="40667" x2="58667" y2="48667"/>
                        <a14:foregroundMark x1="64333" y1="34000" x2="64000" y2="52333"/>
                        <a14:foregroundMark x1="64000" y1="52333" x2="57333" y2="61333"/>
                        <a14:foregroundMark x1="43000" y1="65000" x2="61000" y2="61333"/>
                        <a14:foregroundMark x1="61000" y1="61333" x2="65000" y2="55667"/>
                        <a14:foregroundMark x1="65333" y1="35333" x2="68333" y2="45000"/>
                        <a14:foregroundMark x1="67667" y1="37000" x2="67667" y2="34000"/>
                        <a14:foregroundMark x1="39333" y1="46667" x2="42333" y2="45333"/>
                        <a14:foregroundMark x1="41000" y1="64000" x2="42667" y2="64000"/>
                        <a14:foregroundMark x1="55333" y1="69000" x2="57667" y2="65333"/>
                        <a14:foregroundMark x1="40000" y1="61333" x2="42667" y2="58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275" y="705860"/>
            <a:ext cx="2713512" cy="271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260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61B334FC-2703-46AE-98B1-F9A122BA9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371190"/>
            <a:ext cx="3363170" cy="2183042"/>
          </a:xfrm>
        </p:spPr>
        <p:txBody>
          <a:bodyPr anchor="b">
            <a:normAutofit/>
          </a:bodyPr>
          <a:lstStyle/>
          <a:p>
            <a:r>
              <a:rPr lang="de-DE" sz="4000"/>
              <a:t>Learnings</a:t>
            </a:r>
            <a:endParaRPr lang="de-CH" sz="4000"/>
          </a:p>
        </p:txBody>
      </p:sp>
      <p:sp>
        <p:nvSpPr>
          <p:cNvPr id="77" name="Freeform 5">
            <a:extLst>
              <a:ext uri="{FF2B5EF4-FFF2-40B4-BE49-F238E27FC236}">
                <a16:creationId xmlns:a16="http://schemas.microsoft.com/office/drawing/2014/main" id="{BD2BFF02-DF78-4F07-B176-52514E13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62174" y="1653645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0DB06EAB-7D8C-403A-86C5-B5FD79A1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2865" y="634058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122" name="Picture 2" descr="Lernen Symbol Vektorillustration Stock Vektor Art und mehr Bilder von  Akademisches Lernen - iStock">
            <a:extLst>
              <a:ext uri="{FF2B5EF4-FFF2-40B4-BE49-F238E27FC236}">
                <a16:creationId xmlns:a16="http://schemas.microsoft.com/office/drawing/2014/main" id="{0C22542E-0218-4FEF-9431-85A544BA9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90922" y="2331037"/>
            <a:ext cx="2796247" cy="279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BEF037-6ABA-4033-ACB7-5B451FC5A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3729161"/>
            <a:ext cx="5690043" cy="2277321"/>
          </a:xfrm>
        </p:spPr>
        <p:txBody>
          <a:bodyPr>
            <a:normAutofit/>
          </a:bodyPr>
          <a:lstStyle/>
          <a:p>
            <a:r>
              <a:rPr lang="de-DE" sz="2400" dirty="0" err="1"/>
              <a:t>Electron</a:t>
            </a:r>
            <a:r>
              <a:rPr lang="de-DE" sz="2400" dirty="0"/>
              <a:t> </a:t>
            </a:r>
            <a:r>
              <a:rPr lang="de-DE" sz="2400" dirty="0" err="1"/>
              <a:t>js</a:t>
            </a:r>
            <a:r>
              <a:rPr lang="de-DE" sz="2400" dirty="0"/>
              <a:t>, Python</a:t>
            </a:r>
          </a:p>
          <a:p>
            <a:r>
              <a:rPr lang="de-DE" sz="2400" dirty="0"/>
              <a:t>Nochmal so machen, jedoch mit mehr </a:t>
            </a:r>
            <a:r>
              <a:rPr lang="de-DE" sz="2400" dirty="0" err="1"/>
              <a:t>reservezeit</a:t>
            </a:r>
            <a:endParaRPr lang="de-CH" sz="2400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7CD5871-EB25-4DE5-AA1F-05D189CF8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1667" y1="46333" x2="49000" y2="54667"/>
                        <a14:foregroundMark x1="49000" y1="54667" x2="60000" y2="41667"/>
                        <a14:foregroundMark x1="57333" y1="40667" x2="58667" y2="48667"/>
                        <a14:foregroundMark x1="64333" y1="34000" x2="64000" y2="52333"/>
                        <a14:foregroundMark x1="64000" y1="52333" x2="57333" y2="61333"/>
                        <a14:foregroundMark x1="43000" y1="65000" x2="61000" y2="61333"/>
                        <a14:foregroundMark x1="61000" y1="61333" x2="65000" y2="55667"/>
                        <a14:foregroundMark x1="65333" y1="35333" x2="68333" y2="45000"/>
                        <a14:foregroundMark x1="67667" y1="37000" x2="67667" y2="34000"/>
                        <a14:foregroundMark x1="39333" y1="46667" x2="42333" y2="45333"/>
                        <a14:foregroundMark x1="41000" y1="64000" x2="42667" y2="64000"/>
                        <a14:foregroundMark x1="55333" y1="69000" x2="57667" y2="65333"/>
                        <a14:foregroundMark x1="40000" y1="61333" x2="42667" y2="58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275" y="705860"/>
            <a:ext cx="2713512" cy="271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024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Microsoft Office PowerPoint</Application>
  <PresentationFormat>Breitbild</PresentationFormat>
  <Paragraphs>39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PowerPoint-Präsentation</vt:lpstr>
      <vt:lpstr>Ablauf</vt:lpstr>
      <vt:lpstr>Systemidee und Ziel</vt:lpstr>
      <vt:lpstr>Meine App</vt:lpstr>
      <vt:lpstr>Das Einsendeformular</vt:lpstr>
      <vt:lpstr>Zeitplanung</vt:lpstr>
      <vt:lpstr>Schwierigkeiten</vt:lpstr>
      <vt:lpstr>Erfolge</vt:lpstr>
      <vt:lpstr>Learnings</vt:lpstr>
      <vt:lpstr>Demo</vt:lpstr>
      <vt:lpstr>Fragen?</vt:lpstr>
      <vt:lpstr>Vielen Dank für die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BBZB;BBZW-Sursee; Federspiel Gian</dc:creator>
  <cp:lastModifiedBy>BBZB;BBZW-Sursee; Federspiel Gian</cp:lastModifiedBy>
  <cp:revision>2</cp:revision>
  <dcterms:created xsi:type="dcterms:W3CDTF">2021-01-08T09:17:20Z</dcterms:created>
  <dcterms:modified xsi:type="dcterms:W3CDTF">2021-01-08T09:58:44Z</dcterms:modified>
</cp:coreProperties>
</file>