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63" r:id="rId4"/>
    <p:sldId id="258" r:id="rId5"/>
    <p:sldId id="262" r:id="rId6"/>
    <p:sldId id="259" r:id="rId7"/>
    <p:sldId id="260" r:id="rId8"/>
    <p:sldId id="271" r:id="rId9"/>
    <p:sldId id="27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69" d="100"/>
          <a:sy n="69" d="100"/>
        </p:scale>
        <p:origin x="-78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A9A-BA68-4870-881B-622D77FC47E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E6EA8-2CDC-45B2-943B-78DC61483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o-2n_Eyisbc8YhNuIUu_1KTDcobE" TargetMode="External"/><Relationship Id="rId7" Type="http://schemas.openxmlformats.org/officeDocument/2006/relationships/hyperlink" Target="https://drive.google.com/file/d/1h8F8aOz5g_DxWA9zgZmx2NGJ0TD7huLo/view?usp=share_link" TargetMode="External"/><Relationship Id="rId2" Type="http://schemas.openxmlformats.org/officeDocument/2006/relationships/hyperlink" Target="https://drive.google.com/file/d/1nslHkzkpyXZnkMFOKJH3HGZFUxcArzM6/view?u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file/d/1k3WE2pnPsg7kHJriRl1FOeE7wVNq_jwU/view?usp=share_link" TargetMode="External"/><Relationship Id="rId5" Type="http://schemas.openxmlformats.org/officeDocument/2006/relationships/hyperlink" Target="https://drive.google.com/drive/folders/10wcNG8UH_9Lt28XXBxnzdCOdj6a859hL?usp=share_link" TargetMode="External"/><Relationship Id="rId4" Type="http://schemas.openxmlformats.org/officeDocument/2006/relationships/hyperlink" Target="https://drive.google.com/drive/folders/1GsR4SBOcYwkC1J6C70ejUwvj_S3di7p_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799AA2-5EE9-0F4E-FB0E-4A2D242AA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653" y="4918774"/>
            <a:ext cx="9001462" cy="1655762"/>
          </a:xfrm>
        </p:spPr>
        <p:txBody>
          <a:bodyPr>
            <a:normAutofit/>
          </a:bodyPr>
          <a:lstStyle/>
          <a:p>
            <a:r>
              <a:rPr lang="id-ID" sz="1600" dirty="0">
                <a:solidFill>
                  <a:schemeClr val="bg1"/>
                </a:solidFill>
                <a:latin typeface="Kristen ITC" pitchFamily="66" charset="0"/>
              </a:rPr>
              <a:t>By: </a:t>
            </a:r>
            <a:r>
              <a:rPr lang="en-US" sz="16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Sabrina</a:t>
            </a:r>
            <a:endParaRPr lang="en-US" sz="1600" dirty="0">
              <a:solidFill>
                <a:schemeClr val="bg1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77568"/>
            <a:ext cx="12192000" cy="2414016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lt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spc="600" dirty="0" smtClean="0">
                <a:solidFill>
                  <a:schemeClr val="tx1"/>
                </a:solidFill>
                <a:latin typeface="CentSchbkCyrill BT" pitchFamily="18" charset="-52"/>
                <a:ea typeface="Arial" panose="020B0604020202020204" pitchFamily="34" charset="0"/>
                <a:cs typeface="Arial" panose="020B0604020202020204" pitchFamily="34" charset="0"/>
              </a:rPr>
              <a:t>REPORT ARCHITECHNO</a:t>
            </a:r>
          </a:p>
          <a:p>
            <a:pPr algn="ctr"/>
            <a:r>
              <a:rPr lang="en-US" b="1" spc="600" dirty="0" smtClean="0">
                <a:solidFill>
                  <a:schemeClr val="tx1"/>
                </a:solidFill>
                <a:latin typeface="CentSchbkCyrill BT" pitchFamily="18" charset="-52"/>
                <a:cs typeface="Arial" panose="020B0604020202020204" pitchFamily="34" charset="0"/>
              </a:rPr>
              <a:t>ARCHITECTURE &amp; TECHNOLOGY</a:t>
            </a:r>
          </a:p>
          <a:p>
            <a:pPr algn="ctr"/>
            <a:endParaRPr lang="en-US" b="1" spc="600" dirty="0" smtClean="0">
              <a:solidFill>
                <a:schemeClr val="tx1"/>
              </a:solidFill>
              <a:latin typeface="CentSchbkCyrill BT" pitchFamily="18" charset="-52"/>
              <a:cs typeface="Arial" panose="020B0604020202020204" pitchFamily="34" charset="0"/>
            </a:endParaRPr>
          </a:p>
          <a:p>
            <a:pPr algn="ctr"/>
            <a:r>
              <a:rPr lang="en-US" b="1" spc="600" dirty="0" smtClean="0">
                <a:solidFill>
                  <a:schemeClr val="tx1"/>
                </a:solidFill>
                <a:latin typeface="CentSchbkCyrill BT" pitchFamily="18" charset="-52"/>
                <a:cs typeface="Arial" panose="020B0604020202020204" pitchFamily="34" charset="0"/>
              </a:rPr>
              <a:t>14 </a:t>
            </a:r>
            <a:r>
              <a:rPr lang="en-US" b="1" spc="600" dirty="0" smtClean="0">
                <a:solidFill>
                  <a:schemeClr val="tx1"/>
                </a:solidFill>
                <a:latin typeface="CentSchbkCyrill BT" pitchFamily="18" charset="-52"/>
                <a:cs typeface="Arial" panose="020B0604020202020204" pitchFamily="34" charset="0"/>
              </a:rPr>
              <a:t>NOVEMBER 2022</a:t>
            </a:r>
            <a:endParaRPr lang="en-US" b="1" dirty="0">
              <a:solidFill>
                <a:schemeClr val="tx1"/>
              </a:solidFill>
              <a:latin typeface="CentSchbkCyrill BT" pitchFamily="18" charset="-52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entSchbkCyrill BT" pitchFamily="18" charset="-5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38" y="6013485"/>
            <a:ext cx="8339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</a:t>
            </a:r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7568"/>
            <a:ext cx="12192000" cy="2414016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lt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u="sng" spc="600" dirty="0" smtClean="0">
                <a:solidFill>
                  <a:schemeClr val="tx1"/>
                </a:solidFill>
                <a:latin typeface="CentSchbkCyrill BT" pitchFamily="18" charset="-52"/>
                <a:ea typeface="Arial" panose="020B0604020202020204" pitchFamily="34" charset="0"/>
                <a:cs typeface="Arial" panose="020B0604020202020204" pitchFamily="34" charset="0"/>
              </a:rPr>
              <a:t>TERIMAKASIH</a:t>
            </a:r>
            <a:endParaRPr lang="en-US" b="1" dirty="0">
              <a:solidFill>
                <a:schemeClr val="tx1"/>
              </a:solidFill>
              <a:latin typeface="CentSchbkCyrill BT" pitchFamily="18" charset="-5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" y="6026110"/>
            <a:ext cx="7879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31"/>
          <p:cNvSpPr/>
          <p:nvPr/>
        </p:nvSpPr>
        <p:spPr>
          <a:xfrm>
            <a:off x="6381205" y="1285896"/>
            <a:ext cx="551905" cy="551905"/>
          </a:xfrm>
          <a:prstGeom prst="roundRect">
            <a:avLst>
              <a:gd name="adj" fmla="val 14667"/>
            </a:avLst>
          </a:prstGeom>
          <a:solidFill>
            <a:srgbClr val="1D4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endParaRPr lang="zh-CN" altLang="en-US" sz="3200" b="1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矩形: 圆角 32"/>
          <p:cNvSpPr/>
          <p:nvPr/>
        </p:nvSpPr>
        <p:spPr>
          <a:xfrm>
            <a:off x="7153916" y="1285896"/>
            <a:ext cx="3965851" cy="551905"/>
          </a:xfrm>
          <a:prstGeom prst="roundRect">
            <a:avLst>
              <a:gd name="adj" fmla="val 6181"/>
            </a:avLst>
          </a:prstGeom>
          <a:noFill/>
          <a:ln>
            <a:solidFill>
              <a:srgbClr val="1D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PENGENALAN</a:t>
            </a:r>
          </a:p>
        </p:txBody>
      </p:sp>
      <p:sp>
        <p:nvSpPr>
          <p:cNvPr id="7" name="矩形: 圆角 33"/>
          <p:cNvSpPr/>
          <p:nvPr/>
        </p:nvSpPr>
        <p:spPr>
          <a:xfrm>
            <a:off x="6387363" y="2416979"/>
            <a:ext cx="551905" cy="551905"/>
          </a:xfrm>
          <a:prstGeom prst="roundRect">
            <a:avLst>
              <a:gd name="adj" fmla="val 14667"/>
            </a:avLst>
          </a:prstGeom>
          <a:solidFill>
            <a:srgbClr val="1D4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endParaRPr lang="zh-CN" altLang="en-US" sz="3200" b="1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矩形: 圆角 34"/>
          <p:cNvSpPr/>
          <p:nvPr/>
        </p:nvSpPr>
        <p:spPr>
          <a:xfrm>
            <a:off x="7160074" y="2416979"/>
            <a:ext cx="3965851" cy="551905"/>
          </a:xfrm>
          <a:prstGeom prst="roundRect">
            <a:avLst>
              <a:gd name="adj" fmla="val 6181"/>
            </a:avLst>
          </a:prstGeom>
          <a:noFill/>
          <a:ln>
            <a:solidFill>
              <a:srgbClr val="1D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3D Design</a:t>
            </a:r>
          </a:p>
        </p:txBody>
      </p:sp>
      <p:sp>
        <p:nvSpPr>
          <p:cNvPr id="9" name="矩形: 圆角 35"/>
          <p:cNvSpPr/>
          <p:nvPr/>
        </p:nvSpPr>
        <p:spPr>
          <a:xfrm>
            <a:off x="6375834" y="3614358"/>
            <a:ext cx="551905" cy="551905"/>
          </a:xfrm>
          <a:prstGeom prst="roundRect">
            <a:avLst>
              <a:gd name="adj" fmla="val 14667"/>
            </a:avLst>
          </a:prstGeom>
          <a:solidFill>
            <a:srgbClr val="1D4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zh-CN" altLang="en-US" sz="3200" b="1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矩形: 圆角 36"/>
          <p:cNvSpPr/>
          <p:nvPr/>
        </p:nvSpPr>
        <p:spPr>
          <a:xfrm>
            <a:off x="7148545" y="3614358"/>
            <a:ext cx="3965851" cy="551905"/>
          </a:xfrm>
          <a:prstGeom prst="roundRect">
            <a:avLst>
              <a:gd name="adj" fmla="val 6181"/>
            </a:avLst>
          </a:prstGeom>
          <a:noFill/>
          <a:ln>
            <a:solidFill>
              <a:srgbClr val="1D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Documentasion</a:t>
            </a:r>
          </a:p>
        </p:txBody>
      </p:sp>
      <p:sp>
        <p:nvSpPr>
          <p:cNvPr id="11" name="矩形: 圆角 37"/>
          <p:cNvSpPr/>
          <p:nvPr/>
        </p:nvSpPr>
        <p:spPr>
          <a:xfrm>
            <a:off x="6354332" y="4786290"/>
            <a:ext cx="551905" cy="551905"/>
          </a:xfrm>
          <a:prstGeom prst="roundRect">
            <a:avLst>
              <a:gd name="adj" fmla="val 14667"/>
            </a:avLst>
          </a:prstGeom>
          <a:solidFill>
            <a:srgbClr val="1D4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endParaRPr lang="zh-CN" altLang="en-US" sz="3200" b="1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矩形: 圆角 38"/>
          <p:cNvSpPr/>
          <p:nvPr/>
        </p:nvSpPr>
        <p:spPr>
          <a:xfrm>
            <a:off x="7160074" y="4786291"/>
            <a:ext cx="3965851" cy="551905"/>
          </a:xfrm>
          <a:prstGeom prst="roundRect">
            <a:avLst>
              <a:gd name="adj" fmla="val 6181"/>
            </a:avLst>
          </a:prstGeom>
          <a:noFill/>
          <a:ln>
            <a:solidFill>
              <a:srgbClr val="1D4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Anniquation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01040" y="2741129"/>
            <a:ext cx="4267200" cy="1063969"/>
          </a:xfrm>
        </p:spPr>
        <p:txBody>
          <a:bodyPr>
            <a:noAutofit/>
          </a:bodyPr>
          <a:lstStyle/>
          <a:p>
            <a:pPr algn="just"/>
            <a:r>
              <a:rPr lang="en-US" altLang="zh-CN" sz="6600" dirty="0" smtClean="0">
                <a:solidFill>
                  <a:srgbClr val="1D4D7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CONTENTS</a:t>
            </a:r>
            <a:endParaRPr lang="en-US" sz="6600" dirty="0"/>
          </a:p>
        </p:txBody>
      </p:sp>
      <p:sp>
        <p:nvSpPr>
          <p:cNvPr id="23" name="Rectangle 22"/>
          <p:cNvSpPr/>
          <p:nvPr/>
        </p:nvSpPr>
        <p:spPr>
          <a:xfrm>
            <a:off x="213360" y="5979497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1080" y="1691640"/>
            <a:ext cx="1356360" cy="155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31080" y="2849880"/>
            <a:ext cx="1356360" cy="39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31080" y="3246120"/>
            <a:ext cx="1274445" cy="644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31080" y="3246120"/>
            <a:ext cx="1356360" cy="174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5D5FB-7500-F6A4-F046-10FCC7F5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9" y="-219456"/>
            <a:ext cx="10353761" cy="1475232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dobe Kaiti Std R" pitchFamily="18" charset="-128"/>
                <a:ea typeface="Adobe Kaiti Std R" pitchFamily="18" charset="-128"/>
              </a:rPr>
              <a:t/>
            </a:r>
            <a:br>
              <a:rPr lang="en-US" sz="2400" u="sng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dobe Kaiti Std R" pitchFamily="18" charset="-128"/>
                <a:ea typeface="Adobe Kaiti Std R" pitchFamily="18" charset="-128"/>
              </a:rPr>
            </a:br>
            <a:r>
              <a:rPr lang="en-US" sz="2400" b="0" spc="600" dirty="0" err="1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mengapa</a:t>
            </a:r>
            <a:r>
              <a:rPr lang="en-US" sz="2400" b="0" spc="600" dirty="0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pc="600" dirty="0" err="1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400" b="0" spc="600" dirty="0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pc="600" dirty="0" err="1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architechno</a:t>
            </a:r>
            <a:r>
              <a:rPr lang="en-US" sz="2400" b="0" spc="600" dirty="0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2400" b="0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lumMod val="95000"/>
                  <a:lumOff val="5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Kristen ITC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F95B7D-EF8A-ADAC-B667-977FB4C1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22" y="1203128"/>
            <a:ext cx="10826497" cy="3986784"/>
          </a:xfrm>
        </p:spPr>
        <p:txBody>
          <a:bodyPr>
            <a:noAutofit/>
          </a:bodyPr>
          <a:lstStyle/>
          <a:p>
            <a:pPr marL="269875" indent="-269875" algn="just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I.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Latar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Belakang</a:t>
            </a:r>
            <a:endParaRPr lang="en-US" sz="1600" dirty="0">
              <a:solidFill>
                <a:schemeClr val="bg1"/>
              </a:solidFill>
              <a:effectLst/>
              <a:latin typeface="Arial Narrow" panose="020B0606020202030204" charset="0"/>
              <a:ea typeface="SimSun" panose="02010600030101010101" pitchFamily="2" charset="-122"/>
            </a:endParaRPr>
          </a:p>
          <a:p>
            <a:pPr marL="269875" indent="-269875" algn="just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PT.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Gifera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Odo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Technology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adalah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perusahaan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sudah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8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tahun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berkiprah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Solusi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efektif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untuk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teknologi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komunikasi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. Audio-video conference,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infrastruktur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jaringan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multimedia. Kami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juga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menghadirkan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solusi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Smart Room Meeting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dengan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konsep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Hybrid &amp; </a:t>
            </a:r>
            <a:r>
              <a:rPr lang="en-US" sz="1600" b="1" i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Architechno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3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ukuran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yaitu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: 1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. Small, 2. Medium, 3. High </a:t>
            </a:r>
          </a:p>
          <a:p>
            <a:pPr marL="269875" indent="-269875" algn="just">
              <a:lnSpc>
                <a:spcPct val="100000"/>
              </a:lnSpc>
            </a:pPr>
            <a:r>
              <a:rPr lang="en-US" sz="1600" b="1" i="1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Architechno</a:t>
            </a:r>
            <a:r>
              <a:rPr lang="en-US" sz="1600" b="1" i="1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adalah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Kolaborasi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keindahan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seni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arsitektur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(</a:t>
            </a:r>
            <a:r>
              <a:rPr lang="en-US" sz="1600" b="1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Design Interior </a:t>
            </a:r>
            <a:r>
              <a:rPr lang="en-US" sz="1600" b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)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Teknologi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b="1" i="1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ICT 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( </a:t>
            </a:r>
            <a:r>
              <a:rPr lang="en-US" sz="1600" b="1" i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Enginer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System ) 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yang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menjadi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satu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smart solution.</a:t>
            </a:r>
            <a:endParaRPr lang="en-US" sz="1600" dirty="0">
              <a:solidFill>
                <a:schemeClr val="bg1"/>
              </a:solidFill>
              <a:effectLst/>
              <a:latin typeface="Arial Narrow" panose="020B0606020202030204" charset="0"/>
              <a:ea typeface="SimSun" panose="02010600030101010101" pitchFamily="2" charset="-122"/>
            </a:endParaRPr>
          </a:p>
          <a:p>
            <a:pPr marL="269875" indent="-269875" algn="just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( </a:t>
            </a:r>
            <a:r>
              <a:rPr lang="en-US" sz="1600" b="1" i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Architechno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).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Berbagai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konsep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model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tersedia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untuk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menjadi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satu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kesatuan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melengkapi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ruangan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kerja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ruang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rapat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,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ruang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kelas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atau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ruang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hybrid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dll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 </a:t>
            </a:r>
          </a:p>
          <a:p>
            <a:pPr marL="269875" indent="-269875" algn="just">
              <a:lnSpc>
                <a:spcPct val="100000"/>
              </a:lnSpc>
            </a:pPr>
            <a:r>
              <a:rPr lang="en-US" sz="1600" b="1" i="1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Architechno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menciptakan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suasana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ruang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kerja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rapat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nyaman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,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teknologi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membantu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percepatan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produktivitas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sdm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kemudahan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dalam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melakukan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berbagai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aktivitas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perusahaan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atau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Instansi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, </a:t>
            </a:r>
          </a:p>
          <a:p>
            <a:pPr marL="269875" indent="-269875" algn="just">
              <a:lnSpc>
                <a:spcPct val="100000"/>
              </a:lnSpc>
            </a:pPr>
            <a:r>
              <a:rPr lang="en-US" sz="1600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Banyak</a:t>
            </a:r>
            <a:r>
              <a:rPr lang="en-US" sz="1600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keuntungan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didapat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dari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konsep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Architechno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di </a:t>
            </a:r>
            <a:r>
              <a:rPr lang="en-US" sz="1600" b="1" i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Smart Room Meeting 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antara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lain :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Efisiens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biaya,i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waktu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energi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lifestyle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trend, marketing branding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dengan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lingkungan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budaya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architechno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dapat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mengurangi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kejenuhan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keseharian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merelaksasi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ketegangan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menjalankan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visi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misi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Perusahaan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atau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Intansi</a:t>
            </a:r>
            <a:r>
              <a:rPr lang="en-US" sz="1600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.</a:t>
            </a:r>
          </a:p>
          <a:p>
            <a:pPr marL="0" indent="0" algn="just">
              <a:buNone/>
            </a:pPr>
            <a:endParaRPr lang="en-US" sz="1400" b="1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" y="5931991"/>
            <a:ext cx="8138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513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3FDA65-7437-9E4B-D1ED-1511EF94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7" y="1219200"/>
            <a:ext cx="10765536" cy="3877056"/>
          </a:xfrm>
        </p:spPr>
        <p:txBody>
          <a:bodyPr>
            <a:normAutofit fontScale="77500" lnSpcReduction="20000"/>
          </a:bodyPr>
          <a:lstStyle/>
          <a:p>
            <a:pPr marL="269875" indent="-269875" algn="just"/>
            <a:r>
              <a:rPr lang="en-US" b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II.Tujuan</a:t>
            </a:r>
            <a:r>
              <a:rPr lang="en-US" b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dan</a:t>
            </a:r>
            <a:r>
              <a:rPr lang="en-US" b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Sasaran</a:t>
            </a:r>
            <a:endParaRPr lang="en-US" b="1" dirty="0">
              <a:solidFill>
                <a:schemeClr val="bg1"/>
              </a:solidFill>
              <a:effectLst/>
              <a:latin typeface="Arial Narrow" panose="020B0606020202030204" charset="0"/>
              <a:ea typeface="SimSun" panose="02010600030101010101" pitchFamily="2" charset="-122"/>
            </a:endParaRPr>
          </a:p>
          <a:p>
            <a:pPr marL="269875" indent="-269875" algn="just"/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Dengan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adanya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Architechno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tersebut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dapat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memudahkan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untuk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perusahaan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/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intansi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berkonsultasi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rencana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design interior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khususnya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diruangan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meeting.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Baik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ide,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konsep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sampai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dengan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terimplmentasi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. </a:t>
            </a:r>
            <a:endParaRPr lang="en-US" dirty="0">
              <a:solidFill>
                <a:schemeClr val="bg1"/>
              </a:solidFill>
              <a:effectLst/>
              <a:latin typeface="Arial Narrow" panose="020B0606020202030204" charset="0"/>
              <a:ea typeface="SimSun" panose="02010600030101010101" pitchFamily="2" charset="-122"/>
            </a:endParaRPr>
          </a:p>
          <a:p>
            <a:pPr marL="269875" indent="-269875" algn="just"/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Yang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ingin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kami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capai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menjadikan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design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ruang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meeting yang smart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dengan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interior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dan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peralatan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multimedia yang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bermanfaat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dalam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segala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aktivitas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perusahaan</a:t>
            </a:r>
            <a:r>
              <a:rPr lang="en-US" dirty="0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  <a:sym typeface="+mn-ea"/>
              </a:rPr>
              <a:t>intansi</a:t>
            </a:r>
            <a:endParaRPr lang="en-US" b="1" dirty="0">
              <a:solidFill>
                <a:schemeClr val="bg1"/>
              </a:solidFill>
              <a:effectLst/>
              <a:latin typeface="Arial Narrow" panose="020B0606020202030204" charset="0"/>
              <a:ea typeface="SimSun" panose="02010600030101010101" pitchFamily="2" charset="-122"/>
            </a:endParaRPr>
          </a:p>
          <a:p>
            <a:pPr marL="269875" indent="-269875" algn="just"/>
            <a:r>
              <a:rPr lang="en-US" b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III.Manfaat</a:t>
            </a:r>
            <a:endParaRPr lang="en-US" b="1" dirty="0">
              <a:solidFill>
                <a:schemeClr val="bg1"/>
              </a:solidFill>
              <a:effectLst/>
              <a:latin typeface="Arial Narrow" panose="020B0606020202030204" charset="0"/>
              <a:ea typeface="SimSun" panose="02010600030101010101" pitchFamily="2" charset="-122"/>
            </a:endParaRPr>
          </a:p>
          <a:p>
            <a:pPr marL="269875" indent="-269875" algn="just"/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Efisiensi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biaya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waktu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tenaga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sebagai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sarana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dalam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berkativitas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baik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itu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dalam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proses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pekerjaan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/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intalasi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yang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dapat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mengurangi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timeline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waktu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pekerjaan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sampai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dengan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40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Persen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dari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pembangunan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biasanya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.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Untuk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biaya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dapat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menghemat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 30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persen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dengan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gabungan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solusi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Architechno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.</a:t>
            </a:r>
          </a:p>
          <a:p>
            <a:pPr marL="269875" indent="-269875" algn="just"/>
            <a:r>
              <a:rPr lang="en-US" b="1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IV.Design</a:t>
            </a:r>
            <a:r>
              <a:rPr lang="en-US" b="1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Interior</a:t>
            </a:r>
          </a:p>
          <a:p>
            <a:pPr marL="269875" indent="-269875" algn="just"/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Ada 3 (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tiga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)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konsep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pilihan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default kami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hadirkan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diambil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dari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ukuran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ruang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meeting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pada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umumnya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selain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daripada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itu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kami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menyediakan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juga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pilihan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custom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menyesuaikan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keinginan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kebutuhan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, kami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terbuka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untuk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diskusi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dan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konsultasi</a:t>
            </a:r>
            <a:r>
              <a:rPr lang="en-US" dirty="0">
                <a:solidFill>
                  <a:schemeClr val="bg1"/>
                </a:solidFill>
                <a:effectLst/>
                <a:latin typeface="Arial Narrow" panose="020B0606020202030204" charset="0"/>
                <a:ea typeface="SimSun" panose="02010600030101010101" pitchFamily="2" charset="-122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dobe Kaiti Std R" pitchFamily="18" charset="-128"/>
              <a:ea typeface="Adobe Kaiti Std R" pitchFamily="18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" y="6027003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F5624-FFB4-4BFD-BCD8-F7BD4428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15" y="-195072"/>
            <a:ext cx="10353761" cy="1326321"/>
          </a:xfrm>
        </p:spPr>
        <p:txBody>
          <a:bodyPr>
            <a:normAutofit/>
          </a:bodyPr>
          <a:lstStyle/>
          <a:p>
            <a:r>
              <a:rPr lang="en-US" sz="2400" b="0" spc="600" dirty="0" err="1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2400" b="0" spc="6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spc="600" dirty="0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smart room </a:t>
            </a:r>
            <a:r>
              <a:rPr lang="en-US" sz="2400" b="0" spc="600" dirty="0" err="1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instalation</a:t>
            </a:r>
            <a:endParaRPr lang="en-US" sz="2400" b="0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lumMod val="95000"/>
                  <a:lumOff val="5000"/>
                  <a:alpha val="50000"/>
                </a:schemeClr>
              </a:solidFill>
              <a:effectLst/>
              <a:latin typeface="+mn-lt"/>
              <a:ea typeface="Kozuka Gothic Pr6N R" pitchFamily="34" charset="-128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72" y="890016"/>
            <a:ext cx="8058912" cy="462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320" y="6026110"/>
            <a:ext cx="7879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038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3B19B-FDF7-359E-8DDE-0F9BE19A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187" y="-97536"/>
            <a:ext cx="10353761" cy="121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spc="600" dirty="0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Neo classic</a:t>
            </a:r>
            <a:endParaRPr lang="en-US" sz="3600" b="0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Gill Sans Ultra Bold Condense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" y="6026110"/>
            <a:ext cx="7879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15" descr="SMART MEETING ROOM GIFERA_page-0001"/>
          <p:cNvPicPr>
            <a:picLocks noChangeAspect="1"/>
          </p:cNvPicPr>
          <p:nvPr/>
        </p:nvPicPr>
        <p:blipFill>
          <a:blip r:embed="rId2"/>
          <a:srcRect t="2960" b="3837"/>
          <a:stretch>
            <a:fillRect/>
          </a:stretch>
        </p:blipFill>
        <p:spPr>
          <a:xfrm>
            <a:off x="0" y="1136073"/>
            <a:ext cx="6011199" cy="43503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96399" y="1136073"/>
            <a:ext cx="2230583" cy="203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Perangkat</a:t>
            </a:r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Pendukung</a:t>
            </a:r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Video </a:t>
            </a:r>
            <a:r>
              <a:rPr lang="en-US" altLang="zh-CN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Conference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Display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Glass </a:t>
            </a:r>
            <a:r>
              <a:rPr lang="en-US" altLang="zh-CN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Board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Scribe</a:t>
            </a: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Zoom </a:t>
            </a:r>
            <a:endParaRPr lang="en-US" altLang="zh-C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defTabSz="914400"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Command Voice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96400" y="3449782"/>
            <a:ext cx="2230582" cy="203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Furniture:</a:t>
            </a:r>
          </a:p>
          <a:p>
            <a:pPr marL="285750" indent="-285750" algn="just" defTabSz="91440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Meja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 defTabSz="91440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Kursi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6 unit</a:t>
            </a:r>
          </a:p>
          <a:p>
            <a:pPr marL="285750" indent="-285750" algn="just" defTabSz="914400"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Backdrop</a:t>
            </a:r>
          </a:p>
          <a:p>
            <a:pPr marL="285750" indent="-285750" algn="just" defTabSz="91440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Ceilling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 defTabSz="914400">
              <a:buFont typeface="Arial" pitchFamily="34" charset="0"/>
              <a:buChar char="•"/>
              <a:defRPr/>
            </a:pPr>
            <a:r>
              <a:rPr lang="en-US" altLang="zh-C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Karpet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7454" y="1277219"/>
            <a:ext cx="2259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SMALL MEETING ROOM,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Konsep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ruangan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Neo Classic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dan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technology.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95204" y="4006426"/>
            <a:ext cx="2259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Ukuran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Ruangan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meeting 4.5 M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 3 M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16" name="直接连接符 39"/>
          <p:cNvCxnSpPr>
            <a:stCxn id="7" idx="3"/>
          </p:cNvCxnSpPr>
          <p:nvPr/>
        </p:nvCxnSpPr>
        <p:spPr>
          <a:xfrm flipV="1">
            <a:off x="6011199" y="3311236"/>
            <a:ext cx="2287674" cy="1"/>
          </a:xfrm>
          <a:prstGeom prst="line">
            <a:avLst/>
          </a:prstGeom>
          <a:ln w="19050">
            <a:solidFill>
              <a:srgbClr val="1D4D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8455169" y="1939636"/>
            <a:ext cx="529451" cy="2784764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0533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1B150A-9019-D245-2E00-FD78FF1D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239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u="sng" spc="600" dirty="0" smtClean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INDUSTRIAL</a:t>
            </a:r>
            <a:endParaRPr lang="en-US" sz="3600" u="sng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lumMod val="95000"/>
                  <a:lumOff val="5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Kristen ITC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" y="6026110"/>
            <a:ext cx="7879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8" name="Group 136"/>
          <p:cNvGrpSpPr/>
          <p:nvPr/>
        </p:nvGrpSpPr>
        <p:grpSpPr>
          <a:xfrm>
            <a:off x="718" y="1191491"/>
            <a:ext cx="6014309" cy="4267201"/>
            <a:chOff x="4842" y="77716"/>
            <a:chExt cx="8374" cy="5576"/>
          </a:xfrm>
        </p:grpSpPr>
        <p:pic>
          <p:nvPicPr>
            <p:cNvPr id="9" name="Picture 8" descr="SMART MEETING ROOM GIFERA_page-0002"/>
            <p:cNvPicPr>
              <a:picLocks noChangeAspect="1"/>
            </p:cNvPicPr>
            <p:nvPr/>
          </p:nvPicPr>
          <p:blipFill>
            <a:blip r:embed="rId2"/>
            <a:srcRect t="3146" r="2365" b="5012"/>
            <a:stretch>
              <a:fillRect/>
            </a:stretch>
          </p:blipFill>
          <p:spPr>
            <a:xfrm>
              <a:off x="4842" y="77716"/>
              <a:ext cx="8375" cy="5576"/>
            </a:xfrm>
            <a:prstGeom prst="rect">
              <a:avLst/>
            </a:prstGeom>
          </p:spPr>
        </p:pic>
        <p:sp>
          <p:nvSpPr>
            <p:cNvPr id="10" name="Rectangles 32"/>
            <p:cNvSpPr/>
            <p:nvPr/>
          </p:nvSpPr>
          <p:spPr>
            <a:xfrm>
              <a:off x="8880" y="78205"/>
              <a:ext cx="1080" cy="3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" kern="100">
                  <a:solidFill>
                    <a:srgbClr val="000000"/>
                  </a:solidFill>
                  <a:latin typeface="Times New Roman" panose="020206030504050203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Perangkat</a:t>
              </a:r>
            </a:p>
          </p:txBody>
        </p:sp>
        <p:sp>
          <p:nvSpPr>
            <p:cNvPr id="11" name="Rectangles 118"/>
            <p:cNvSpPr/>
            <p:nvPr/>
          </p:nvSpPr>
          <p:spPr>
            <a:xfrm>
              <a:off x="8980" y="79108"/>
              <a:ext cx="1069" cy="2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s 119"/>
            <p:cNvSpPr/>
            <p:nvPr/>
          </p:nvSpPr>
          <p:spPr>
            <a:xfrm>
              <a:off x="8949" y="80143"/>
              <a:ext cx="1135" cy="2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s 120"/>
            <p:cNvSpPr/>
            <p:nvPr/>
          </p:nvSpPr>
          <p:spPr>
            <a:xfrm>
              <a:off x="11229" y="80108"/>
              <a:ext cx="1069" cy="2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696401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709" y="85344"/>
            <a:ext cx="8506692" cy="81686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ffectLst/>
              </a:rPr>
              <a:t>LINK PEKERJAAN ARCHITECHNO 2 MONTHS AGO</a:t>
            </a:r>
            <a:endParaRPr lang="en-US" sz="240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745" y="1194816"/>
            <a:ext cx="10764981" cy="3907409"/>
          </a:xfrm>
        </p:spPr>
        <p:txBody>
          <a:bodyPr>
            <a:normAutofit fontScale="62500" lnSpcReduction="20000"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drive.google.com/file/d/1nslHkzkpyXZnkMFOKJH3HGZFUxcArzM6/view?usp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/>
                </a:solidFill>
              </a:rPr>
              <a:t>(RUANG MEETING </a:t>
            </a:r>
            <a:r>
              <a:rPr lang="en-US" dirty="0" smtClean="0">
                <a:solidFill>
                  <a:schemeClr val="bg1"/>
                </a:solidFill>
              </a:rPr>
              <a:t>MEDIUM AMERICAN CLASIC)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drive.google.com/file/d/1go-2n_Eyisbc8YhNuIUu_1KTDcobE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(RUANG MEETING MEDIUM)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hlinkClick r:id="rId4"/>
              </a:rPr>
              <a:t>https://drive.google.com/drive/folders/1GsR4SBOcYwkC1J6C70ejUwvj_S3di7p_?</a:t>
            </a:r>
            <a:r>
              <a:rPr lang="en-US" dirty="0" smtClean="0">
                <a:hlinkClick r:id="rId4"/>
              </a:rPr>
              <a:t>usp=sharing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(KONTEN)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drive.google.com/drive/folders/10wcNG8UH_9Lt28XXBxnzdCOdj6a859hL?usp=share_link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(KONTEN A DAY IN  MY LIFE)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drive.google.com/file/d/1k3WE2pnPsg7kHJriRl1FOeE7wVNq_jwU/view?usp=share_link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( SMART GAMING ROOM)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drive.google.com/file/d/1h8F8aOz5g_DxWA9zgZmx2NGJ0TD7huLo/view?usp=share_link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(DO’A ULTAH GIFERA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drive.google.com/drive/folders/10wcNG8UH_9Lt28XXBxnzdCOdj6a859hL?usp=share_link</a:t>
            </a:r>
            <a:r>
              <a:rPr lang="en-US" dirty="0" smtClean="0">
                <a:solidFill>
                  <a:schemeClr val="bg1"/>
                </a:solidFill>
              </a:rPr>
              <a:t> ( LINK SEMUA VIDEO)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" y="6026110"/>
            <a:ext cx="7879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7" y="2119745"/>
            <a:ext cx="3394365" cy="144087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TARGET TAYANG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7527" y="1149928"/>
            <a:ext cx="6608618" cy="4294908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</a:rPr>
              <a:t>GIFERA </a:t>
            </a:r>
            <a:r>
              <a:rPr lang="en-US" sz="2000" b="1" dirty="0" smtClean="0">
                <a:solidFill>
                  <a:schemeClr val="bg1"/>
                </a:solidFill>
                <a:effectLst/>
              </a:rPr>
              <a:t> YOUTUBE CHANEL</a:t>
            </a:r>
          </a:p>
          <a:p>
            <a:pPr marL="342900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ffectLst/>
              </a:rPr>
              <a:t>BRANDING VIDIO</a:t>
            </a:r>
          </a:p>
          <a:p>
            <a:pPr algn="just">
              <a:lnSpc>
                <a:spcPct val="100000"/>
              </a:lnSpc>
            </a:pPr>
            <a:endParaRPr lang="en-US" sz="1600" dirty="0" smtClean="0">
              <a:solidFill>
                <a:schemeClr val="bg1"/>
              </a:solidFill>
              <a:effectLst/>
            </a:endParaRPr>
          </a:p>
          <a:p>
            <a:pPr marL="285750" indent="-285750" algn="just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effectLst/>
              </a:rPr>
              <a:t>  TIKTOK  OFFICIAL</a:t>
            </a:r>
          </a:p>
          <a:p>
            <a:pPr marL="342900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ffectLst/>
              </a:rPr>
              <a:t>BRANDING VIDIO</a:t>
            </a:r>
          </a:p>
          <a:p>
            <a:pPr marL="342900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ffectLst/>
              </a:rPr>
              <a:t>CONTENT</a:t>
            </a:r>
          </a:p>
          <a:p>
            <a:pPr marL="342900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ffectLst/>
              </a:rPr>
              <a:t>TIKTOK  SHOP</a:t>
            </a:r>
          </a:p>
          <a:p>
            <a:pPr algn="just">
              <a:lnSpc>
                <a:spcPct val="100000"/>
              </a:lnSpc>
            </a:pPr>
            <a:endParaRPr lang="en-US" sz="1600" dirty="0" smtClean="0">
              <a:solidFill>
                <a:schemeClr val="bg1"/>
              </a:solidFill>
              <a:effectLst/>
            </a:endParaRP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effectLst/>
              </a:rPr>
              <a:t>SOSIAL MEDIA</a:t>
            </a:r>
          </a:p>
          <a:p>
            <a:pPr marL="342900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ffectLst/>
              </a:rPr>
              <a:t>INSTAGRAM </a:t>
            </a:r>
          </a:p>
          <a:p>
            <a:pPr marL="342900" indent="-342900" algn="just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effectLst/>
              </a:rPr>
              <a:t>FACEBOOK</a:t>
            </a:r>
          </a:p>
          <a:p>
            <a:pPr marL="342900" indent="-342900" algn="just">
              <a:lnSpc>
                <a:spcPct val="100000"/>
              </a:lnSpc>
              <a:buFont typeface="Arial" pitchFamily="34" charset="0"/>
              <a:buChar char="•"/>
            </a:pPr>
            <a:endParaRPr lang="en-US" sz="1600" b="1" dirty="0" smtClean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" y="6026110"/>
            <a:ext cx="7879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PT GIFERA ODO TECHNOLOGY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Jl. Taman Palem Lestari Jl. Ruko Pelangi Blok E No.08, Cengkareng Barat, Kecamatan Cengkareng, Kota Jakarta Barat, Daerah Khusus Ibukota Jakarta 11730</a:t>
            </a:r>
            <a:endParaRPr lang="zh-CN" altLang="en-US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Bevel 4"/>
          <p:cNvSpPr/>
          <p:nvPr/>
        </p:nvSpPr>
        <p:spPr>
          <a:xfrm>
            <a:off x="1205344" y="1911925"/>
            <a:ext cx="3008515" cy="234141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Target </a:t>
            </a:r>
            <a:r>
              <a:rPr lang="en-US" altLang="zh-CN" sz="48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tayang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4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3217</TotalTime>
  <Words>796</Words>
  <Application>Microsoft Office PowerPoint</Application>
  <PresentationFormat>Custom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Damask</vt:lpstr>
      <vt:lpstr>PowerPoint Presentation</vt:lpstr>
      <vt:lpstr>CONTENTS</vt:lpstr>
      <vt:lpstr> mengapa harus architechno ?</vt:lpstr>
      <vt:lpstr>PowerPoint Presentation</vt:lpstr>
      <vt:lpstr>Sistem smart room instalation</vt:lpstr>
      <vt:lpstr>Neo classic</vt:lpstr>
      <vt:lpstr>INDUSTRIAL</vt:lpstr>
      <vt:lpstr>LINK PEKERJAAN ARCHITECHNO 2 MONTHS AGO</vt:lpstr>
      <vt:lpstr>TARGET TAYANG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DIGITAL MARKETING</dc:title>
  <dc:creator>fitriayu@itekatech.com</dc:creator>
  <cp:lastModifiedBy>Lenovo</cp:lastModifiedBy>
  <cp:revision>44</cp:revision>
  <dcterms:created xsi:type="dcterms:W3CDTF">2022-07-29T12:43:25Z</dcterms:created>
  <dcterms:modified xsi:type="dcterms:W3CDTF">2022-11-14T08:52:09Z</dcterms:modified>
</cp:coreProperties>
</file>