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1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28E70-9946-46DF-888A-51C97DEF4BFB}" type="datetimeFigureOut">
              <a:rPr lang="en-NG" smtClean="0"/>
              <a:t>06/04/2025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D328C-B0A8-4BAF-A50C-6A085C7693A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61121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D328C-B0A8-4BAF-A50C-6A085C7693A0}" type="slidenum">
              <a:rPr lang="en-NG" smtClean="0"/>
              <a:t>1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91938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7574-E584-41CC-B75E-05369526E185}" type="datetimeFigureOut">
              <a:rPr lang="en-NG" smtClean="0"/>
              <a:t>06/04/2025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86C-A17D-4B1E-A905-5F7C7F37E8F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1073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7574-E584-41CC-B75E-05369526E185}" type="datetimeFigureOut">
              <a:rPr lang="en-NG" smtClean="0"/>
              <a:t>06/04/2025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86C-A17D-4B1E-A905-5F7C7F37E8F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9388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7574-E584-41CC-B75E-05369526E185}" type="datetimeFigureOut">
              <a:rPr lang="en-NG" smtClean="0"/>
              <a:t>06/04/2025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86C-A17D-4B1E-A905-5F7C7F37E8F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2816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7574-E584-41CC-B75E-05369526E185}" type="datetimeFigureOut">
              <a:rPr lang="en-NG" smtClean="0"/>
              <a:t>06/04/2025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86C-A17D-4B1E-A905-5F7C7F37E8F7}" type="slidenum">
              <a:rPr lang="en-NG" smtClean="0"/>
              <a:t>‹#›</a:t>
            </a:fld>
            <a:endParaRPr lang="en-N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1101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7574-E584-41CC-B75E-05369526E185}" type="datetimeFigureOut">
              <a:rPr lang="en-NG" smtClean="0"/>
              <a:t>06/04/2025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86C-A17D-4B1E-A905-5F7C7F37E8F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03949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7574-E584-41CC-B75E-05369526E185}" type="datetimeFigureOut">
              <a:rPr lang="en-NG" smtClean="0"/>
              <a:t>06/04/2025</a:t>
            </a:fld>
            <a:endParaRPr lang="en-N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86C-A17D-4B1E-A905-5F7C7F37E8F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21200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7574-E584-41CC-B75E-05369526E185}" type="datetimeFigureOut">
              <a:rPr lang="en-NG" smtClean="0"/>
              <a:t>06/04/2025</a:t>
            </a:fld>
            <a:endParaRPr lang="en-N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86C-A17D-4B1E-A905-5F7C7F37E8F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77077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7574-E584-41CC-B75E-05369526E185}" type="datetimeFigureOut">
              <a:rPr lang="en-NG" smtClean="0"/>
              <a:t>06/04/2025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86C-A17D-4B1E-A905-5F7C7F37E8F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51703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7574-E584-41CC-B75E-05369526E185}" type="datetimeFigureOut">
              <a:rPr lang="en-NG" smtClean="0"/>
              <a:t>06/04/2025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86C-A17D-4B1E-A905-5F7C7F37E8F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8987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7574-E584-41CC-B75E-05369526E185}" type="datetimeFigureOut">
              <a:rPr lang="en-NG" smtClean="0"/>
              <a:t>06/04/2025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86C-A17D-4B1E-A905-5F7C7F37E8F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8184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7574-E584-41CC-B75E-05369526E185}" type="datetimeFigureOut">
              <a:rPr lang="en-NG" smtClean="0"/>
              <a:t>06/04/2025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86C-A17D-4B1E-A905-5F7C7F37E8F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8803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7574-E584-41CC-B75E-05369526E185}" type="datetimeFigureOut">
              <a:rPr lang="en-NG" smtClean="0"/>
              <a:t>06/04/2025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86C-A17D-4B1E-A905-5F7C7F37E8F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4669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7574-E584-41CC-B75E-05369526E185}" type="datetimeFigureOut">
              <a:rPr lang="en-NG" smtClean="0"/>
              <a:t>06/04/2025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86C-A17D-4B1E-A905-5F7C7F37E8F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9282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7574-E584-41CC-B75E-05369526E185}" type="datetimeFigureOut">
              <a:rPr lang="en-NG" smtClean="0"/>
              <a:t>06/04/2025</a:t>
            </a:fld>
            <a:endParaRPr lang="en-N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86C-A17D-4B1E-A905-5F7C7F37E8F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6231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7574-E584-41CC-B75E-05369526E185}" type="datetimeFigureOut">
              <a:rPr lang="en-NG" smtClean="0"/>
              <a:t>06/04/2025</a:t>
            </a:fld>
            <a:endParaRPr lang="en-N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86C-A17D-4B1E-A905-5F7C7F37E8F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9797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7574-E584-41CC-B75E-05369526E185}" type="datetimeFigureOut">
              <a:rPr lang="en-NG" smtClean="0"/>
              <a:t>06/04/2025</a:t>
            </a:fld>
            <a:endParaRPr lang="en-N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86C-A17D-4B1E-A905-5F7C7F37E8F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3685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7574-E584-41CC-B75E-05369526E185}" type="datetimeFigureOut">
              <a:rPr lang="en-NG" smtClean="0"/>
              <a:t>06/04/2025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86C-A17D-4B1E-A905-5F7C7F37E8F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3278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E497574-E584-41CC-B75E-05369526E185}" type="datetimeFigureOut">
              <a:rPr lang="en-NG" smtClean="0"/>
              <a:t>06/04/2025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7986C-A17D-4B1E-A905-5F7C7F37E8F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61536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38CA-9712-1D34-44ED-6EB9DA53E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7148" y="346114"/>
            <a:ext cx="8825658" cy="332958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DIVINE’S</a:t>
            </a:r>
            <a:r>
              <a:rPr lang="en-US" dirty="0"/>
              <a:t> HUB</a:t>
            </a: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6E309-F37E-01EA-EB03-838AC16F4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3675695"/>
            <a:ext cx="8825658" cy="86142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FF00"/>
                </a:solidFill>
              </a:rPr>
              <a:t>Features; braiding of hairs, weaving, pedicure, manicure, </a:t>
            </a:r>
            <a:r>
              <a:rPr lang="en-US" dirty="0" err="1">
                <a:solidFill>
                  <a:srgbClr val="FFFF00"/>
                </a:solidFill>
              </a:rPr>
              <a:t>braidal</a:t>
            </a:r>
            <a:r>
              <a:rPr lang="en-US" dirty="0">
                <a:solidFill>
                  <a:srgbClr val="FFFF00"/>
                </a:solidFill>
              </a:rPr>
              <a:t> makeup and all other kinds of makeup, full body massaging</a:t>
            </a:r>
            <a:endParaRPr lang="en-NG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74E856-E422-C0CC-3CED-4234F3060BB4}"/>
              </a:ext>
            </a:extLst>
          </p:cNvPr>
          <p:cNvSpPr txBox="1"/>
          <p:nvPr/>
        </p:nvSpPr>
        <p:spPr>
          <a:xfrm rot="10800000" flipV="1">
            <a:off x="121184" y="138499"/>
            <a:ext cx="2375315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Address; </a:t>
            </a:r>
            <a:r>
              <a:rPr lang="en-US" dirty="0" err="1">
                <a:solidFill>
                  <a:srgbClr val="FFFF00"/>
                </a:solidFill>
              </a:rPr>
              <a:t>Tejod</a:t>
            </a:r>
            <a:r>
              <a:rPr lang="en-US" dirty="0">
                <a:solidFill>
                  <a:srgbClr val="FFFF00"/>
                </a:solidFill>
              </a:rPr>
              <a:t> junction, by </a:t>
            </a:r>
            <a:r>
              <a:rPr lang="en-US" dirty="0" err="1">
                <a:solidFill>
                  <a:srgbClr val="FFFF00"/>
                </a:solidFill>
              </a:rPr>
              <a:t>wiche</a:t>
            </a:r>
            <a:r>
              <a:rPr lang="en-US" dirty="0">
                <a:solidFill>
                  <a:srgbClr val="FFFF00"/>
                </a:solidFill>
              </a:rPr>
              <a:t> lane street </a:t>
            </a:r>
            <a:r>
              <a:rPr lang="en-US" dirty="0" err="1">
                <a:solidFill>
                  <a:srgbClr val="FFFF00"/>
                </a:solidFill>
              </a:rPr>
              <a:t>choba</a:t>
            </a:r>
            <a:r>
              <a:rPr lang="en-US" dirty="0">
                <a:solidFill>
                  <a:srgbClr val="FFFF00"/>
                </a:solidFill>
              </a:rPr>
              <a:t>, Port Harcourt, Rivers State, Nig.</a:t>
            </a:r>
            <a:endParaRPr lang="en-US" sz="1800" kern="1200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1D48D6-F2DD-8902-70FF-C1BF6082486E}"/>
              </a:ext>
            </a:extLst>
          </p:cNvPr>
          <p:cNvSpPr txBox="1"/>
          <p:nvPr/>
        </p:nvSpPr>
        <p:spPr>
          <a:xfrm>
            <a:off x="9353320" y="6188720"/>
            <a:ext cx="3249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Phone no. 07018031879, </a:t>
            </a:r>
            <a:r>
              <a:rPr lang="en-US" dirty="0" err="1"/>
              <a:t>otherlines</a:t>
            </a:r>
            <a:r>
              <a:rPr lang="en-US" dirty="0"/>
              <a:t>, 07065625855</a:t>
            </a:r>
            <a:endParaRPr lang="en-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806F03-A2B5-A8C4-18D4-664DF2932595}"/>
              </a:ext>
            </a:extLst>
          </p:cNvPr>
          <p:cNvSpPr txBox="1"/>
          <p:nvPr/>
        </p:nvSpPr>
        <p:spPr>
          <a:xfrm>
            <a:off x="0" y="5588555"/>
            <a:ext cx="4087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order for home services as well and we will make ourselves available for you at the comfort of your home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470668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77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Century Gothic</vt:lpstr>
      <vt:lpstr>Wingdings 3</vt:lpstr>
      <vt:lpstr>Ion</vt:lpstr>
      <vt:lpstr>DIVINE’S 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Gift Chikwe</dc:creator>
  <cp:lastModifiedBy>Gift Chikwe</cp:lastModifiedBy>
  <cp:revision>1</cp:revision>
  <dcterms:created xsi:type="dcterms:W3CDTF">2025-04-06T05:00:15Z</dcterms:created>
  <dcterms:modified xsi:type="dcterms:W3CDTF">2025-04-06T05:38:36Z</dcterms:modified>
</cp:coreProperties>
</file>