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9" r:id="rId6"/>
    <p:sldId id="258" r:id="rId7"/>
    <p:sldId id="260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CD702-2894-473D-BB67-93BC1404282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ABDFDE-8B08-47E5-A1EB-E52AD2AD8AD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GObject</a:t>
          </a:r>
          <a:endParaRPr lang="ko-KR" altLang="en-US" dirty="0"/>
        </a:p>
      </dgm:t>
    </dgm:pt>
    <dgm:pt modelId="{CBD43F8E-A99B-4F36-BB33-61FC2527E12C}" type="parTrans" cxnId="{B9373A15-0BD6-447A-94BE-14118E78ED3A}">
      <dgm:prSet/>
      <dgm:spPr/>
      <dgm:t>
        <a:bodyPr/>
        <a:lstStyle/>
        <a:p>
          <a:pPr latinLnBrk="1"/>
          <a:endParaRPr lang="ko-KR" altLang="en-US"/>
        </a:p>
      </dgm:t>
    </dgm:pt>
    <dgm:pt modelId="{36409BE1-A06F-4411-883A-FA35FF9D92F7}" type="sibTrans" cxnId="{B9373A15-0BD6-447A-94BE-14118E78ED3A}">
      <dgm:prSet/>
      <dgm:spPr/>
      <dgm:t>
        <a:bodyPr/>
        <a:lstStyle/>
        <a:p>
          <a:pPr latinLnBrk="1"/>
          <a:endParaRPr lang="ko-KR" altLang="en-US"/>
        </a:p>
      </dgm:t>
    </dgm:pt>
    <dgm:pt modelId="{8A655702-5398-495B-8343-952A00BC8B5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GLine</a:t>
          </a:r>
          <a:endParaRPr lang="ko-KR" altLang="en-US" dirty="0"/>
        </a:p>
      </dgm:t>
    </dgm:pt>
    <dgm:pt modelId="{8302ED2D-2487-48DD-A00D-5C7DD39DE5A8}" type="parTrans" cxnId="{D4DD8B79-A2E7-4133-A08B-E6C725323084}">
      <dgm:prSet/>
      <dgm:spPr/>
      <dgm:t>
        <a:bodyPr/>
        <a:lstStyle/>
        <a:p>
          <a:pPr latinLnBrk="1"/>
          <a:endParaRPr lang="ko-KR" altLang="en-US"/>
        </a:p>
      </dgm:t>
    </dgm:pt>
    <dgm:pt modelId="{B2BB3801-A514-4FA3-8E2F-6E5BDDDF2BD3}" type="sibTrans" cxnId="{D4DD8B79-A2E7-4133-A08B-E6C725323084}">
      <dgm:prSet/>
      <dgm:spPr/>
      <dgm:t>
        <a:bodyPr/>
        <a:lstStyle/>
        <a:p>
          <a:pPr latinLnBrk="1"/>
          <a:endParaRPr lang="ko-KR" altLang="en-US"/>
        </a:p>
      </dgm:t>
    </dgm:pt>
    <dgm:pt modelId="{50EE5D3C-7FE7-4E6D-964F-441269FEA4D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GPolyline</a:t>
          </a:r>
          <a:endParaRPr lang="ko-KR" altLang="en-US" dirty="0"/>
        </a:p>
      </dgm:t>
    </dgm:pt>
    <dgm:pt modelId="{1E384932-5D8B-4894-B3D3-D88F1D6C17E9}" type="parTrans" cxnId="{7A5C9081-F85D-4538-BA94-06DF2548D3E8}">
      <dgm:prSet/>
      <dgm:spPr/>
      <dgm:t>
        <a:bodyPr/>
        <a:lstStyle/>
        <a:p>
          <a:pPr latinLnBrk="1"/>
          <a:endParaRPr lang="ko-KR" altLang="en-US"/>
        </a:p>
      </dgm:t>
    </dgm:pt>
    <dgm:pt modelId="{5224174C-8984-4A64-9833-24A4215AD0B0}" type="sibTrans" cxnId="{7A5C9081-F85D-4538-BA94-06DF2548D3E8}">
      <dgm:prSet/>
      <dgm:spPr/>
      <dgm:t>
        <a:bodyPr/>
        <a:lstStyle/>
        <a:p>
          <a:pPr latinLnBrk="1"/>
          <a:endParaRPr lang="ko-KR" altLang="en-US"/>
        </a:p>
      </dgm:t>
    </dgm:pt>
    <dgm:pt modelId="{96661E03-271C-4432-BAFC-9DC71A64F91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GEllipse</a:t>
          </a:r>
          <a:endParaRPr lang="ko-KR" altLang="en-US" dirty="0"/>
        </a:p>
      </dgm:t>
    </dgm:pt>
    <dgm:pt modelId="{BB44575C-5F24-47E6-BA5D-647069BE5AE7}" type="parTrans" cxnId="{B33050DF-DC46-4CE8-8498-07C05F82E4A0}">
      <dgm:prSet/>
      <dgm:spPr/>
      <dgm:t>
        <a:bodyPr/>
        <a:lstStyle/>
        <a:p>
          <a:pPr latinLnBrk="1"/>
          <a:endParaRPr lang="ko-KR" altLang="en-US"/>
        </a:p>
      </dgm:t>
    </dgm:pt>
    <dgm:pt modelId="{EE1E3329-2CD8-45F7-9713-86538F6D8425}" type="sibTrans" cxnId="{B33050DF-DC46-4CE8-8498-07C05F82E4A0}">
      <dgm:prSet/>
      <dgm:spPr/>
      <dgm:t>
        <a:bodyPr/>
        <a:lstStyle/>
        <a:p>
          <a:pPr latinLnBrk="1"/>
          <a:endParaRPr lang="ko-KR" altLang="en-US"/>
        </a:p>
      </dgm:t>
    </dgm:pt>
    <dgm:pt modelId="{5025DB8B-76AD-42A6-AC80-D77098315974}">
      <dgm:prSet/>
      <dgm:spPr/>
      <dgm:t>
        <a:bodyPr/>
        <a:lstStyle/>
        <a:p>
          <a:pPr latinLnBrk="1"/>
          <a:r>
            <a:rPr lang="en-US" altLang="ko-KR" dirty="0" err="1" smtClean="0"/>
            <a:t>GRectangle</a:t>
          </a:r>
          <a:endParaRPr lang="ko-KR" altLang="en-US" dirty="0"/>
        </a:p>
      </dgm:t>
    </dgm:pt>
    <dgm:pt modelId="{96D29846-5EF6-4289-A158-BF98BEAB09F5}" type="parTrans" cxnId="{6DDD24A3-273A-4F6D-91EB-49732C54974B}">
      <dgm:prSet/>
      <dgm:spPr/>
      <dgm:t>
        <a:bodyPr/>
        <a:lstStyle/>
        <a:p>
          <a:pPr latinLnBrk="1"/>
          <a:endParaRPr lang="ko-KR" altLang="en-US"/>
        </a:p>
      </dgm:t>
    </dgm:pt>
    <dgm:pt modelId="{18E4E6EB-ED6F-458D-896A-0F31EDCF8953}" type="sibTrans" cxnId="{6DDD24A3-273A-4F6D-91EB-49732C54974B}">
      <dgm:prSet/>
      <dgm:spPr/>
      <dgm:t>
        <a:bodyPr/>
        <a:lstStyle/>
        <a:p>
          <a:pPr latinLnBrk="1"/>
          <a:endParaRPr lang="ko-KR" altLang="en-US"/>
        </a:p>
      </dgm:t>
    </dgm:pt>
    <dgm:pt modelId="{9E557F21-7A03-4FE8-806A-D433C902CBDA}">
      <dgm:prSet/>
      <dgm:spPr/>
      <dgm:t>
        <a:bodyPr/>
        <a:lstStyle/>
        <a:p>
          <a:pPr latinLnBrk="1"/>
          <a:r>
            <a:rPr lang="en-US" altLang="ko-KR" dirty="0" err="1" smtClean="0"/>
            <a:t>GText</a:t>
          </a:r>
          <a:endParaRPr lang="ko-KR" altLang="en-US" dirty="0"/>
        </a:p>
      </dgm:t>
    </dgm:pt>
    <dgm:pt modelId="{9239DF93-2572-4FBF-B4BA-29FB0F042D34}" type="parTrans" cxnId="{F249DC53-8DFC-4118-B0BC-740AA3C48CDF}">
      <dgm:prSet/>
      <dgm:spPr/>
      <dgm:t>
        <a:bodyPr/>
        <a:lstStyle/>
        <a:p>
          <a:pPr latinLnBrk="1"/>
          <a:endParaRPr lang="ko-KR" altLang="en-US"/>
        </a:p>
      </dgm:t>
    </dgm:pt>
    <dgm:pt modelId="{144F5217-5A07-403A-9CCE-2E2DCE5719A5}" type="sibTrans" cxnId="{F249DC53-8DFC-4118-B0BC-740AA3C48CDF}">
      <dgm:prSet/>
      <dgm:spPr/>
      <dgm:t>
        <a:bodyPr/>
        <a:lstStyle/>
        <a:p>
          <a:pPr latinLnBrk="1"/>
          <a:endParaRPr lang="ko-KR" altLang="en-US"/>
        </a:p>
      </dgm:t>
    </dgm:pt>
    <dgm:pt modelId="{977BA5A0-3F47-429B-99A2-4508BC11ED0F}">
      <dgm:prSet/>
      <dgm:spPr/>
      <dgm:t>
        <a:bodyPr/>
        <a:lstStyle/>
        <a:p>
          <a:pPr latinLnBrk="1"/>
          <a:r>
            <a:rPr lang="en-US" altLang="ko-KR" dirty="0" err="1" smtClean="0"/>
            <a:t>CObject</a:t>
          </a:r>
          <a:endParaRPr lang="ko-KR" altLang="en-US" dirty="0"/>
        </a:p>
      </dgm:t>
    </dgm:pt>
    <dgm:pt modelId="{7B385105-6372-41D2-B8BB-FA230CA202CA}" type="parTrans" cxnId="{A6FA54AC-61BC-485B-9E1D-49BE111C8493}">
      <dgm:prSet/>
      <dgm:spPr/>
      <dgm:t>
        <a:bodyPr/>
        <a:lstStyle/>
        <a:p>
          <a:pPr latinLnBrk="1"/>
          <a:endParaRPr lang="ko-KR" altLang="en-US"/>
        </a:p>
      </dgm:t>
    </dgm:pt>
    <dgm:pt modelId="{0389411D-45AA-47A5-A2DE-9A9C18D07B84}" type="sibTrans" cxnId="{A6FA54AC-61BC-485B-9E1D-49BE111C8493}">
      <dgm:prSet/>
      <dgm:spPr/>
      <dgm:t>
        <a:bodyPr/>
        <a:lstStyle/>
        <a:p>
          <a:pPr latinLnBrk="1"/>
          <a:endParaRPr lang="ko-KR" altLang="en-US"/>
        </a:p>
      </dgm:t>
    </dgm:pt>
    <dgm:pt modelId="{2D21BC40-5115-45CF-A276-848EA17C2233}" type="pres">
      <dgm:prSet presAssocID="{77CCD702-2894-473D-BB67-93BC140428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D90223-90FC-461C-9245-49B2A317BAC8}" type="pres">
      <dgm:prSet presAssocID="{977BA5A0-3F47-429B-99A2-4508BC11ED0F}" presName="hierRoot1" presStyleCnt="0">
        <dgm:presLayoutVars>
          <dgm:hierBranch val="init"/>
        </dgm:presLayoutVars>
      </dgm:prSet>
      <dgm:spPr/>
    </dgm:pt>
    <dgm:pt modelId="{10135E16-5DC9-4F27-A19F-A9F746990C12}" type="pres">
      <dgm:prSet presAssocID="{977BA5A0-3F47-429B-99A2-4508BC11ED0F}" presName="rootComposite1" presStyleCnt="0"/>
      <dgm:spPr/>
    </dgm:pt>
    <dgm:pt modelId="{A274F1AE-3354-416A-9F97-495BE1290C3A}" type="pres">
      <dgm:prSet presAssocID="{977BA5A0-3F47-429B-99A2-4508BC11ED0F}" presName="rootText1" presStyleLbl="node0" presStyleIdx="0" presStyleCnt="2" custLinFactX="20826" custLinFactY="-199" custLinFactNeighborX="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30EA7F-0040-425A-B39F-0A6D447055E7}" type="pres">
      <dgm:prSet presAssocID="{977BA5A0-3F47-429B-99A2-4508BC11ED0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BFCE27-D93D-4358-B061-274D47487D30}" type="pres">
      <dgm:prSet presAssocID="{977BA5A0-3F47-429B-99A2-4508BC11ED0F}" presName="hierChild2" presStyleCnt="0"/>
      <dgm:spPr/>
    </dgm:pt>
    <dgm:pt modelId="{CA0A1B56-51AE-4F97-BDA5-E3D487D5F875}" type="pres">
      <dgm:prSet presAssocID="{977BA5A0-3F47-429B-99A2-4508BC11ED0F}" presName="hierChild3" presStyleCnt="0"/>
      <dgm:spPr/>
    </dgm:pt>
    <dgm:pt modelId="{48125784-855B-48F5-8F61-BC50DCA4990F}" type="pres">
      <dgm:prSet presAssocID="{64ABDFDE-8B08-47E5-A1EB-E52AD2AD8ADE}" presName="hierRoot1" presStyleCnt="0">
        <dgm:presLayoutVars>
          <dgm:hierBranch val="init"/>
        </dgm:presLayoutVars>
      </dgm:prSet>
      <dgm:spPr/>
    </dgm:pt>
    <dgm:pt modelId="{BA944854-FD19-4135-8BB9-2ECDA33F3981}" type="pres">
      <dgm:prSet presAssocID="{64ABDFDE-8B08-47E5-A1EB-E52AD2AD8ADE}" presName="rootComposite1" presStyleCnt="0"/>
      <dgm:spPr/>
    </dgm:pt>
    <dgm:pt modelId="{A2D649BF-5636-45A6-B755-E33A1EEBFA57}" type="pres">
      <dgm:prSet presAssocID="{64ABDFDE-8B08-47E5-A1EB-E52AD2AD8ADE}" presName="rootText1" presStyleLbl="node0" presStyleIdx="1" presStyleCnt="2" custLinFactNeighborX="-174" custLinFactNeighborY="503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FBB1D-1EF3-4E5C-8EEE-100CFA426FCE}" type="pres">
      <dgm:prSet presAssocID="{64ABDFDE-8B08-47E5-A1EB-E52AD2AD8AD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D811133-96AA-43FA-BF77-41682BEA3CF2}" type="pres">
      <dgm:prSet presAssocID="{64ABDFDE-8B08-47E5-A1EB-E52AD2AD8ADE}" presName="hierChild2" presStyleCnt="0"/>
      <dgm:spPr/>
    </dgm:pt>
    <dgm:pt modelId="{3DB36488-C9B6-407E-828B-3A29A77EE5C8}" type="pres">
      <dgm:prSet presAssocID="{8302ED2D-2487-48DD-A00D-5C7DD39DE5A8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CEA9852-9EB5-44B5-8ADB-AE793A42E22B}" type="pres">
      <dgm:prSet presAssocID="{8A655702-5398-495B-8343-952A00BC8B5C}" presName="hierRoot2" presStyleCnt="0">
        <dgm:presLayoutVars>
          <dgm:hierBranch val="init"/>
        </dgm:presLayoutVars>
      </dgm:prSet>
      <dgm:spPr/>
    </dgm:pt>
    <dgm:pt modelId="{4064A833-4823-4719-9586-6C453EEAD218}" type="pres">
      <dgm:prSet presAssocID="{8A655702-5398-495B-8343-952A00BC8B5C}" presName="rootComposite" presStyleCnt="0"/>
      <dgm:spPr/>
    </dgm:pt>
    <dgm:pt modelId="{21A36E9A-374B-420B-8279-24E2CD815016}" type="pres">
      <dgm:prSet presAssocID="{8A655702-5398-495B-8343-952A00BC8B5C}" presName="rootText" presStyleLbl="node2" presStyleIdx="0" presStyleCnt="5" custLinFactY="2633" custLinFactNeighborX="67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1E15C8-15B3-4BD1-B193-02524BDCCCA3}" type="pres">
      <dgm:prSet presAssocID="{8A655702-5398-495B-8343-952A00BC8B5C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61292B3-BBBD-4D2D-91D8-B4AE11982E70}" type="pres">
      <dgm:prSet presAssocID="{8A655702-5398-495B-8343-952A00BC8B5C}" presName="hierChild4" presStyleCnt="0"/>
      <dgm:spPr/>
    </dgm:pt>
    <dgm:pt modelId="{2E517945-8A56-4230-95D7-432F4F03C63D}" type="pres">
      <dgm:prSet presAssocID="{8A655702-5398-495B-8343-952A00BC8B5C}" presName="hierChild5" presStyleCnt="0"/>
      <dgm:spPr/>
    </dgm:pt>
    <dgm:pt modelId="{20FA4F15-FC67-4FA5-8497-97886BAF63B5}" type="pres">
      <dgm:prSet presAssocID="{1E384932-5D8B-4894-B3D3-D88F1D6C17E9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C271233-154C-41BA-9279-A50DE8D291AA}" type="pres">
      <dgm:prSet presAssocID="{50EE5D3C-7FE7-4E6D-964F-441269FEA4DC}" presName="hierRoot2" presStyleCnt="0">
        <dgm:presLayoutVars>
          <dgm:hierBranch val="init"/>
        </dgm:presLayoutVars>
      </dgm:prSet>
      <dgm:spPr/>
    </dgm:pt>
    <dgm:pt modelId="{A117FBE9-4E48-4E6E-903B-E4DF84A11DEC}" type="pres">
      <dgm:prSet presAssocID="{50EE5D3C-7FE7-4E6D-964F-441269FEA4DC}" presName="rootComposite" presStyleCnt="0"/>
      <dgm:spPr/>
    </dgm:pt>
    <dgm:pt modelId="{171EE9DA-83F5-4E2F-B8E5-1A117CD1B94E}" type="pres">
      <dgm:prSet presAssocID="{50EE5D3C-7FE7-4E6D-964F-441269FEA4DC}" presName="rootText" presStyleLbl="node2" presStyleIdx="1" presStyleCnt="5" custLinFactY="2633" custLinFactNeighborX="67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781D1B-90B2-40BC-A2A0-EC2119D7906C}" type="pres">
      <dgm:prSet presAssocID="{50EE5D3C-7FE7-4E6D-964F-441269FEA4DC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EB9A018-E302-4A7F-8084-FB6EB1AF5C1C}" type="pres">
      <dgm:prSet presAssocID="{50EE5D3C-7FE7-4E6D-964F-441269FEA4DC}" presName="hierChild4" presStyleCnt="0"/>
      <dgm:spPr/>
    </dgm:pt>
    <dgm:pt modelId="{E0E8D565-5FA7-46DD-91CF-00567D762EC8}" type="pres">
      <dgm:prSet presAssocID="{50EE5D3C-7FE7-4E6D-964F-441269FEA4DC}" presName="hierChild5" presStyleCnt="0"/>
      <dgm:spPr/>
    </dgm:pt>
    <dgm:pt modelId="{D38C3DF4-20D7-463F-BC70-A8ACD7AE021B}" type="pres">
      <dgm:prSet presAssocID="{BB44575C-5F24-47E6-BA5D-647069BE5AE7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C1BF0E-0077-41EF-A46C-1839055A8437}" type="pres">
      <dgm:prSet presAssocID="{96661E03-271C-4432-BAFC-9DC71A64F913}" presName="hierRoot2" presStyleCnt="0">
        <dgm:presLayoutVars>
          <dgm:hierBranch val="init"/>
        </dgm:presLayoutVars>
      </dgm:prSet>
      <dgm:spPr/>
    </dgm:pt>
    <dgm:pt modelId="{510E6832-89FC-480E-BF4C-A8DBF501CD9A}" type="pres">
      <dgm:prSet presAssocID="{96661E03-271C-4432-BAFC-9DC71A64F913}" presName="rootComposite" presStyleCnt="0"/>
      <dgm:spPr/>
    </dgm:pt>
    <dgm:pt modelId="{D514D7E3-CFB0-4C0B-BEDE-6420B864CF96}" type="pres">
      <dgm:prSet presAssocID="{96661E03-271C-4432-BAFC-9DC71A64F913}" presName="rootText" presStyleLbl="node2" presStyleIdx="2" presStyleCnt="5" custLinFactY="2633" custLinFactNeighborX="67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92E09B-DFF8-49A6-A61C-D3FFD4CD02DC}" type="pres">
      <dgm:prSet presAssocID="{96661E03-271C-4432-BAFC-9DC71A64F913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7A17C9-9093-453B-B86A-C44297F670F9}" type="pres">
      <dgm:prSet presAssocID="{96661E03-271C-4432-BAFC-9DC71A64F913}" presName="hierChild4" presStyleCnt="0"/>
      <dgm:spPr/>
    </dgm:pt>
    <dgm:pt modelId="{A5D860FA-6799-4E48-B171-EDE8C59DB141}" type="pres">
      <dgm:prSet presAssocID="{96661E03-271C-4432-BAFC-9DC71A64F913}" presName="hierChild5" presStyleCnt="0"/>
      <dgm:spPr/>
    </dgm:pt>
    <dgm:pt modelId="{031032C1-31B2-423F-8F6A-8DB4F438CEA6}" type="pres">
      <dgm:prSet presAssocID="{96D29846-5EF6-4289-A158-BF98BEAB09F5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CA314BA-2E8E-4D99-8196-801B8094EB67}" type="pres">
      <dgm:prSet presAssocID="{5025DB8B-76AD-42A6-AC80-D77098315974}" presName="hierRoot2" presStyleCnt="0">
        <dgm:presLayoutVars>
          <dgm:hierBranch val="init"/>
        </dgm:presLayoutVars>
      </dgm:prSet>
      <dgm:spPr/>
    </dgm:pt>
    <dgm:pt modelId="{881E8F68-A84C-4C7C-885E-BD186AC7C93B}" type="pres">
      <dgm:prSet presAssocID="{5025DB8B-76AD-42A6-AC80-D77098315974}" presName="rootComposite" presStyleCnt="0"/>
      <dgm:spPr/>
    </dgm:pt>
    <dgm:pt modelId="{EA4ADB8F-9A84-422E-B27B-867E31E03AE6}" type="pres">
      <dgm:prSet presAssocID="{5025DB8B-76AD-42A6-AC80-D77098315974}" presName="rootText" presStyleLbl="node2" presStyleIdx="3" presStyleCnt="5" custLinFactY="2633" custLinFactNeighborX="67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653CDD-1E5C-415C-BF00-74C22A3357C2}" type="pres">
      <dgm:prSet presAssocID="{5025DB8B-76AD-42A6-AC80-D77098315974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50CE25C-C550-4171-AFED-C6E2F46EB9DE}" type="pres">
      <dgm:prSet presAssocID="{5025DB8B-76AD-42A6-AC80-D77098315974}" presName="hierChild4" presStyleCnt="0"/>
      <dgm:spPr/>
    </dgm:pt>
    <dgm:pt modelId="{B7A990A8-6EA6-4AD3-A216-FD7FF691F84D}" type="pres">
      <dgm:prSet presAssocID="{5025DB8B-76AD-42A6-AC80-D77098315974}" presName="hierChild5" presStyleCnt="0"/>
      <dgm:spPr/>
    </dgm:pt>
    <dgm:pt modelId="{80D1943C-A07B-4D88-8EF8-AA93F8F811EB}" type="pres">
      <dgm:prSet presAssocID="{9239DF93-2572-4FBF-B4BA-29FB0F042D34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523EA5B1-CC48-47E4-AAB8-BE882C884CE4}" type="pres">
      <dgm:prSet presAssocID="{9E557F21-7A03-4FE8-806A-D433C902CBDA}" presName="hierRoot2" presStyleCnt="0">
        <dgm:presLayoutVars>
          <dgm:hierBranch val="init"/>
        </dgm:presLayoutVars>
      </dgm:prSet>
      <dgm:spPr/>
    </dgm:pt>
    <dgm:pt modelId="{0FE33604-5780-442B-9449-74D286531E95}" type="pres">
      <dgm:prSet presAssocID="{9E557F21-7A03-4FE8-806A-D433C902CBDA}" presName="rootComposite" presStyleCnt="0"/>
      <dgm:spPr/>
    </dgm:pt>
    <dgm:pt modelId="{A7D88B9B-66B7-41DC-89DE-3A9E890DDAF9}" type="pres">
      <dgm:prSet presAssocID="{9E557F21-7A03-4FE8-806A-D433C902CBDA}" presName="rootText" presStyleLbl="node2" presStyleIdx="4" presStyleCnt="5" custLinFactY="2633" custLinFactNeighborX="67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F5DADD-93A0-4153-AA4F-426EFDD44C6A}" type="pres">
      <dgm:prSet presAssocID="{9E557F21-7A03-4FE8-806A-D433C902CBDA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C2BD55C-65A7-4F66-B801-31C0A531089D}" type="pres">
      <dgm:prSet presAssocID="{9E557F21-7A03-4FE8-806A-D433C902CBDA}" presName="hierChild4" presStyleCnt="0"/>
      <dgm:spPr/>
    </dgm:pt>
    <dgm:pt modelId="{765DB5E9-BDA0-47F7-AF6F-3485BCF3474B}" type="pres">
      <dgm:prSet presAssocID="{9E557F21-7A03-4FE8-806A-D433C902CBDA}" presName="hierChild5" presStyleCnt="0"/>
      <dgm:spPr/>
    </dgm:pt>
    <dgm:pt modelId="{AA553D0A-C55B-4763-83DF-EB8A62D0B1F7}" type="pres">
      <dgm:prSet presAssocID="{64ABDFDE-8B08-47E5-A1EB-E52AD2AD8ADE}" presName="hierChild3" presStyleCnt="0"/>
      <dgm:spPr/>
    </dgm:pt>
  </dgm:ptLst>
  <dgm:cxnLst>
    <dgm:cxn modelId="{C0653365-D26A-4A52-8E09-77389CBFBEB0}" type="presOf" srcId="{50EE5D3C-7FE7-4E6D-964F-441269FEA4DC}" destId="{60781D1B-90B2-40BC-A2A0-EC2119D7906C}" srcOrd="1" destOrd="0" presId="urn:microsoft.com/office/officeart/2005/8/layout/orgChart1"/>
    <dgm:cxn modelId="{A6573119-5306-484B-96B8-8E342D60C646}" type="presOf" srcId="{977BA5A0-3F47-429B-99A2-4508BC11ED0F}" destId="{A274F1AE-3354-416A-9F97-495BE1290C3A}" srcOrd="0" destOrd="0" presId="urn:microsoft.com/office/officeart/2005/8/layout/orgChart1"/>
    <dgm:cxn modelId="{442F41B5-51E8-4E5D-9AC7-B96868823458}" type="presOf" srcId="{BB44575C-5F24-47E6-BA5D-647069BE5AE7}" destId="{D38C3DF4-20D7-463F-BC70-A8ACD7AE021B}" srcOrd="0" destOrd="0" presId="urn:microsoft.com/office/officeart/2005/8/layout/orgChart1"/>
    <dgm:cxn modelId="{396BA201-0929-4B77-8A25-006CC9A779D2}" type="presOf" srcId="{8A655702-5398-495B-8343-952A00BC8B5C}" destId="{911E15C8-15B3-4BD1-B193-02524BDCCCA3}" srcOrd="1" destOrd="0" presId="urn:microsoft.com/office/officeart/2005/8/layout/orgChart1"/>
    <dgm:cxn modelId="{817A1B7A-D232-4832-9325-371C1631AE6A}" type="presOf" srcId="{50EE5D3C-7FE7-4E6D-964F-441269FEA4DC}" destId="{171EE9DA-83F5-4E2F-B8E5-1A117CD1B94E}" srcOrd="0" destOrd="0" presId="urn:microsoft.com/office/officeart/2005/8/layout/orgChart1"/>
    <dgm:cxn modelId="{87CF1C69-ED0D-48B3-AECE-39A1EDE31298}" type="presOf" srcId="{96661E03-271C-4432-BAFC-9DC71A64F913}" destId="{D514D7E3-CFB0-4C0B-BEDE-6420B864CF96}" srcOrd="0" destOrd="0" presId="urn:microsoft.com/office/officeart/2005/8/layout/orgChart1"/>
    <dgm:cxn modelId="{F249DC53-8DFC-4118-B0BC-740AA3C48CDF}" srcId="{64ABDFDE-8B08-47E5-A1EB-E52AD2AD8ADE}" destId="{9E557F21-7A03-4FE8-806A-D433C902CBDA}" srcOrd="4" destOrd="0" parTransId="{9239DF93-2572-4FBF-B4BA-29FB0F042D34}" sibTransId="{144F5217-5A07-403A-9CCE-2E2DCE5719A5}"/>
    <dgm:cxn modelId="{78165479-23B4-4733-8FCF-BFE70D93CD3D}" type="presOf" srcId="{8302ED2D-2487-48DD-A00D-5C7DD39DE5A8}" destId="{3DB36488-C9B6-407E-828B-3A29A77EE5C8}" srcOrd="0" destOrd="0" presId="urn:microsoft.com/office/officeart/2005/8/layout/orgChart1"/>
    <dgm:cxn modelId="{AABF3EE0-ED77-4F9E-AA63-451D15389C82}" type="presOf" srcId="{5025DB8B-76AD-42A6-AC80-D77098315974}" destId="{7C653CDD-1E5C-415C-BF00-74C22A3357C2}" srcOrd="1" destOrd="0" presId="urn:microsoft.com/office/officeart/2005/8/layout/orgChart1"/>
    <dgm:cxn modelId="{A1999EAC-FD33-4845-8FB0-074C43255268}" type="presOf" srcId="{9239DF93-2572-4FBF-B4BA-29FB0F042D34}" destId="{80D1943C-A07B-4D88-8EF8-AA93F8F811EB}" srcOrd="0" destOrd="0" presId="urn:microsoft.com/office/officeart/2005/8/layout/orgChart1"/>
    <dgm:cxn modelId="{EDCAA696-F521-4EBD-845D-BD151F9D5295}" type="presOf" srcId="{64ABDFDE-8B08-47E5-A1EB-E52AD2AD8ADE}" destId="{AA4FBB1D-1EF3-4E5C-8EEE-100CFA426FCE}" srcOrd="1" destOrd="0" presId="urn:microsoft.com/office/officeart/2005/8/layout/orgChart1"/>
    <dgm:cxn modelId="{039A8491-4945-402C-87AE-15D9248851E9}" type="presOf" srcId="{9E557F21-7A03-4FE8-806A-D433C902CBDA}" destId="{A7D88B9B-66B7-41DC-89DE-3A9E890DDAF9}" srcOrd="0" destOrd="0" presId="urn:microsoft.com/office/officeart/2005/8/layout/orgChart1"/>
    <dgm:cxn modelId="{D4DD8B79-A2E7-4133-A08B-E6C725323084}" srcId="{64ABDFDE-8B08-47E5-A1EB-E52AD2AD8ADE}" destId="{8A655702-5398-495B-8343-952A00BC8B5C}" srcOrd="0" destOrd="0" parTransId="{8302ED2D-2487-48DD-A00D-5C7DD39DE5A8}" sibTransId="{B2BB3801-A514-4FA3-8E2F-6E5BDDDF2BD3}"/>
    <dgm:cxn modelId="{FD546DAE-E170-41D1-87CD-1B8579783FA6}" type="presOf" srcId="{96D29846-5EF6-4289-A158-BF98BEAB09F5}" destId="{031032C1-31B2-423F-8F6A-8DB4F438CEA6}" srcOrd="0" destOrd="0" presId="urn:microsoft.com/office/officeart/2005/8/layout/orgChart1"/>
    <dgm:cxn modelId="{A6FA54AC-61BC-485B-9E1D-49BE111C8493}" srcId="{77CCD702-2894-473D-BB67-93BC1404282A}" destId="{977BA5A0-3F47-429B-99A2-4508BC11ED0F}" srcOrd="0" destOrd="0" parTransId="{7B385105-6372-41D2-B8BB-FA230CA202CA}" sibTransId="{0389411D-45AA-47A5-A2DE-9A9C18D07B84}"/>
    <dgm:cxn modelId="{B33050DF-DC46-4CE8-8498-07C05F82E4A0}" srcId="{64ABDFDE-8B08-47E5-A1EB-E52AD2AD8ADE}" destId="{96661E03-271C-4432-BAFC-9DC71A64F913}" srcOrd="2" destOrd="0" parTransId="{BB44575C-5F24-47E6-BA5D-647069BE5AE7}" sibTransId="{EE1E3329-2CD8-45F7-9713-86538F6D8425}"/>
    <dgm:cxn modelId="{1B1F2844-A0C3-43EF-A6F2-8FE5BEDA8C5C}" type="presOf" srcId="{8A655702-5398-495B-8343-952A00BC8B5C}" destId="{21A36E9A-374B-420B-8279-24E2CD815016}" srcOrd="0" destOrd="0" presId="urn:microsoft.com/office/officeart/2005/8/layout/orgChart1"/>
    <dgm:cxn modelId="{0126515E-0DBF-4596-8F7B-E19117A16636}" type="presOf" srcId="{1E384932-5D8B-4894-B3D3-D88F1D6C17E9}" destId="{20FA4F15-FC67-4FA5-8497-97886BAF63B5}" srcOrd="0" destOrd="0" presId="urn:microsoft.com/office/officeart/2005/8/layout/orgChart1"/>
    <dgm:cxn modelId="{B0473420-05FB-4DC1-A096-D8A798111258}" type="presOf" srcId="{77CCD702-2894-473D-BB67-93BC1404282A}" destId="{2D21BC40-5115-45CF-A276-848EA17C2233}" srcOrd="0" destOrd="0" presId="urn:microsoft.com/office/officeart/2005/8/layout/orgChart1"/>
    <dgm:cxn modelId="{7A5C9081-F85D-4538-BA94-06DF2548D3E8}" srcId="{64ABDFDE-8B08-47E5-A1EB-E52AD2AD8ADE}" destId="{50EE5D3C-7FE7-4E6D-964F-441269FEA4DC}" srcOrd="1" destOrd="0" parTransId="{1E384932-5D8B-4894-B3D3-D88F1D6C17E9}" sibTransId="{5224174C-8984-4A64-9833-24A4215AD0B0}"/>
    <dgm:cxn modelId="{85703E80-E384-458A-BD72-878E3A7982A4}" type="presOf" srcId="{977BA5A0-3F47-429B-99A2-4508BC11ED0F}" destId="{A430EA7F-0040-425A-B39F-0A6D447055E7}" srcOrd="1" destOrd="0" presId="urn:microsoft.com/office/officeart/2005/8/layout/orgChart1"/>
    <dgm:cxn modelId="{A5A3075E-3C23-462E-86D4-CF4C3F97AB55}" type="presOf" srcId="{64ABDFDE-8B08-47E5-A1EB-E52AD2AD8ADE}" destId="{A2D649BF-5636-45A6-B755-E33A1EEBFA57}" srcOrd="0" destOrd="0" presId="urn:microsoft.com/office/officeart/2005/8/layout/orgChart1"/>
    <dgm:cxn modelId="{DBD8B618-E5D3-4440-BD41-CE8D85DB139A}" type="presOf" srcId="{9E557F21-7A03-4FE8-806A-D433C902CBDA}" destId="{ABF5DADD-93A0-4153-AA4F-426EFDD44C6A}" srcOrd="1" destOrd="0" presId="urn:microsoft.com/office/officeart/2005/8/layout/orgChart1"/>
    <dgm:cxn modelId="{B9373A15-0BD6-447A-94BE-14118E78ED3A}" srcId="{77CCD702-2894-473D-BB67-93BC1404282A}" destId="{64ABDFDE-8B08-47E5-A1EB-E52AD2AD8ADE}" srcOrd="1" destOrd="0" parTransId="{CBD43F8E-A99B-4F36-BB33-61FC2527E12C}" sibTransId="{36409BE1-A06F-4411-883A-FA35FF9D92F7}"/>
    <dgm:cxn modelId="{9A5ADA80-5F7C-499C-9BDB-2E42DDBC3473}" type="presOf" srcId="{5025DB8B-76AD-42A6-AC80-D77098315974}" destId="{EA4ADB8F-9A84-422E-B27B-867E31E03AE6}" srcOrd="0" destOrd="0" presId="urn:microsoft.com/office/officeart/2005/8/layout/orgChart1"/>
    <dgm:cxn modelId="{8F27D961-5E24-4856-91E3-BD539674F3F4}" type="presOf" srcId="{96661E03-271C-4432-BAFC-9DC71A64F913}" destId="{E492E09B-DFF8-49A6-A61C-D3FFD4CD02DC}" srcOrd="1" destOrd="0" presId="urn:microsoft.com/office/officeart/2005/8/layout/orgChart1"/>
    <dgm:cxn modelId="{6DDD24A3-273A-4F6D-91EB-49732C54974B}" srcId="{64ABDFDE-8B08-47E5-A1EB-E52AD2AD8ADE}" destId="{5025DB8B-76AD-42A6-AC80-D77098315974}" srcOrd="3" destOrd="0" parTransId="{96D29846-5EF6-4289-A158-BF98BEAB09F5}" sibTransId="{18E4E6EB-ED6F-458D-896A-0F31EDCF8953}"/>
    <dgm:cxn modelId="{1D70943B-E935-4550-8A51-C54406D53DB2}" type="presParOf" srcId="{2D21BC40-5115-45CF-A276-848EA17C2233}" destId="{58D90223-90FC-461C-9245-49B2A317BAC8}" srcOrd="0" destOrd="0" presId="urn:microsoft.com/office/officeart/2005/8/layout/orgChart1"/>
    <dgm:cxn modelId="{A812DB2E-53C8-46E2-BED8-51AEED60D9AA}" type="presParOf" srcId="{58D90223-90FC-461C-9245-49B2A317BAC8}" destId="{10135E16-5DC9-4F27-A19F-A9F746990C12}" srcOrd="0" destOrd="0" presId="urn:microsoft.com/office/officeart/2005/8/layout/orgChart1"/>
    <dgm:cxn modelId="{FEA190A0-CE08-4702-87D2-2A5979EBACEC}" type="presParOf" srcId="{10135E16-5DC9-4F27-A19F-A9F746990C12}" destId="{A274F1AE-3354-416A-9F97-495BE1290C3A}" srcOrd="0" destOrd="0" presId="urn:microsoft.com/office/officeart/2005/8/layout/orgChart1"/>
    <dgm:cxn modelId="{A39A2813-82AF-4A60-B070-82D4A7CFE66E}" type="presParOf" srcId="{10135E16-5DC9-4F27-A19F-A9F746990C12}" destId="{A430EA7F-0040-425A-B39F-0A6D447055E7}" srcOrd="1" destOrd="0" presId="urn:microsoft.com/office/officeart/2005/8/layout/orgChart1"/>
    <dgm:cxn modelId="{3516FAD0-4B5E-4978-B004-FD7A01CA3DEA}" type="presParOf" srcId="{58D90223-90FC-461C-9245-49B2A317BAC8}" destId="{A9BFCE27-D93D-4358-B061-274D47487D30}" srcOrd="1" destOrd="0" presId="urn:microsoft.com/office/officeart/2005/8/layout/orgChart1"/>
    <dgm:cxn modelId="{6B68C1F0-CF36-402B-A9D5-4E1336D8E939}" type="presParOf" srcId="{58D90223-90FC-461C-9245-49B2A317BAC8}" destId="{CA0A1B56-51AE-4F97-BDA5-E3D487D5F875}" srcOrd="2" destOrd="0" presId="urn:microsoft.com/office/officeart/2005/8/layout/orgChart1"/>
    <dgm:cxn modelId="{DE224E9C-0BF6-49A2-95F6-2EC709ADBDBE}" type="presParOf" srcId="{2D21BC40-5115-45CF-A276-848EA17C2233}" destId="{48125784-855B-48F5-8F61-BC50DCA4990F}" srcOrd="1" destOrd="0" presId="urn:microsoft.com/office/officeart/2005/8/layout/orgChart1"/>
    <dgm:cxn modelId="{42512A1C-7007-4575-9873-DC48F94F1139}" type="presParOf" srcId="{48125784-855B-48F5-8F61-BC50DCA4990F}" destId="{BA944854-FD19-4135-8BB9-2ECDA33F3981}" srcOrd="0" destOrd="0" presId="urn:microsoft.com/office/officeart/2005/8/layout/orgChart1"/>
    <dgm:cxn modelId="{E273989D-897D-4487-9859-61FC8BED3A3D}" type="presParOf" srcId="{BA944854-FD19-4135-8BB9-2ECDA33F3981}" destId="{A2D649BF-5636-45A6-B755-E33A1EEBFA57}" srcOrd="0" destOrd="0" presId="urn:microsoft.com/office/officeart/2005/8/layout/orgChart1"/>
    <dgm:cxn modelId="{E4583151-2692-429E-A81C-658625F987A5}" type="presParOf" srcId="{BA944854-FD19-4135-8BB9-2ECDA33F3981}" destId="{AA4FBB1D-1EF3-4E5C-8EEE-100CFA426FCE}" srcOrd="1" destOrd="0" presId="urn:microsoft.com/office/officeart/2005/8/layout/orgChart1"/>
    <dgm:cxn modelId="{9C8F63FC-0FB5-405E-A7A1-3C1E40144D80}" type="presParOf" srcId="{48125784-855B-48F5-8F61-BC50DCA4990F}" destId="{5D811133-96AA-43FA-BF77-41682BEA3CF2}" srcOrd="1" destOrd="0" presId="urn:microsoft.com/office/officeart/2005/8/layout/orgChart1"/>
    <dgm:cxn modelId="{17AB66AE-FC71-466F-AC19-AC66EA1D3374}" type="presParOf" srcId="{5D811133-96AA-43FA-BF77-41682BEA3CF2}" destId="{3DB36488-C9B6-407E-828B-3A29A77EE5C8}" srcOrd="0" destOrd="0" presId="urn:microsoft.com/office/officeart/2005/8/layout/orgChart1"/>
    <dgm:cxn modelId="{04086A51-22B3-4673-9C60-90F3BE54E8AE}" type="presParOf" srcId="{5D811133-96AA-43FA-BF77-41682BEA3CF2}" destId="{7CEA9852-9EB5-44B5-8ADB-AE793A42E22B}" srcOrd="1" destOrd="0" presId="urn:microsoft.com/office/officeart/2005/8/layout/orgChart1"/>
    <dgm:cxn modelId="{65C93C9A-56D2-49ED-A1E7-374C4405E0C4}" type="presParOf" srcId="{7CEA9852-9EB5-44B5-8ADB-AE793A42E22B}" destId="{4064A833-4823-4719-9586-6C453EEAD218}" srcOrd="0" destOrd="0" presId="urn:microsoft.com/office/officeart/2005/8/layout/orgChart1"/>
    <dgm:cxn modelId="{F287D240-6F15-41E4-8E8A-29EC55B463C4}" type="presParOf" srcId="{4064A833-4823-4719-9586-6C453EEAD218}" destId="{21A36E9A-374B-420B-8279-24E2CD815016}" srcOrd="0" destOrd="0" presId="urn:microsoft.com/office/officeart/2005/8/layout/orgChart1"/>
    <dgm:cxn modelId="{6B86819B-55A9-45F3-B1CF-73A0638F33AC}" type="presParOf" srcId="{4064A833-4823-4719-9586-6C453EEAD218}" destId="{911E15C8-15B3-4BD1-B193-02524BDCCCA3}" srcOrd="1" destOrd="0" presId="urn:microsoft.com/office/officeart/2005/8/layout/orgChart1"/>
    <dgm:cxn modelId="{5C9E1437-C645-40CE-9365-228071EBA991}" type="presParOf" srcId="{7CEA9852-9EB5-44B5-8ADB-AE793A42E22B}" destId="{961292B3-BBBD-4D2D-91D8-B4AE11982E70}" srcOrd="1" destOrd="0" presId="urn:microsoft.com/office/officeart/2005/8/layout/orgChart1"/>
    <dgm:cxn modelId="{E65C48C2-9C9D-4E8E-B1DB-2BC7433D3CF9}" type="presParOf" srcId="{7CEA9852-9EB5-44B5-8ADB-AE793A42E22B}" destId="{2E517945-8A56-4230-95D7-432F4F03C63D}" srcOrd="2" destOrd="0" presId="urn:microsoft.com/office/officeart/2005/8/layout/orgChart1"/>
    <dgm:cxn modelId="{00D202EB-3DDE-4D99-B82B-BBE3A91A57FE}" type="presParOf" srcId="{5D811133-96AA-43FA-BF77-41682BEA3CF2}" destId="{20FA4F15-FC67-4FA5-8497-97886BAF63B5}" srcOrd="2" destOrd="0" presId="urn:microsoft.com/office/officeart/2005/8/layout/orgChart1"/>
    <dgm:cxn modelId="{7F66E28B-01BC-4ED1-A0C8-2C119882F3C7}" type="presParOf" srcId="{5D811133-96AA-43FA-BF77-41682BEA3CF2}" destId="{CC271233-154C-41BA-9279-A50DE8D291AA}" srcOrd="3" destOrd="0" presId="urn:microsoft.com/office/officeart/2005/8/layout/orgChart1"/>
    <dgm:cxn modelId="{C2AB3567-1E0D-4C2B-86B2-61A75BCAA344}" type="presParOf" srcId="{CC271233-154C-41BA-9279-A50DE8D291AA}" destId="{A117FBE9-4E48-4E6E-903B-E4DF84A11DEC}" srcOrd="0" destOrd="0" presId="urn:microsoft.com/office/officeart/2005/8/layout/orgChart1"/>
    <dgm:cxn modelId="{5BDAFB62-5B7A-4DF0-8179-9D299499DE11}" type="presParOf" srcId="{A117FBE9-4E48-4E6E-903B-E4DF84A11DEC}" destId="{171EE9DA-83F5-4E2F-B8E5-1A117CD1B94E}" srcOrd="0" destOrd="0" presId="urn:microsoft.com/office/officeart/2005/8/layout/orgChart1"/>
    <dgm:cxn modelId="{B6FBB577-2D26-40FA-948C-7A88C772D18A}" type="presParOf" srcId="{A117FBE9-4E48-4E6E-903B-E4DF84A11DEC}" destId="{60781D1B-90B2-40BC-A2A0-EC2119D7906C}" srcOrd="1" destOrd="0" presId="urn:microsoft.com/office/officeart/2005/8/layout/orgChart1"/>
    <dgm:cxn modelId="{26C4EA68-81D8-4CF8-96A9-C786D7E193B3}" type="presParOf" srcId="{CC271233-154C-41BA-9279-A50DE8D291AA}" destId="{4EB9A018-E302-4A7F-8084-FB6EB1AF5C1C}" srcOrd="1" destOrd="0" presId="urn:microsoft.com/office/officeart/2005/8/layout/orgChart1"/>
    <dgm:cxn modelId="{AADDE8B0-8DE9-4AFA-8A2E-954A12B16F68}" type="presParOf" srcId="{CC271233-154C-41BA-9279-A50DE8D291AA}" destId="{E0E8D565-5FA7-46DD-91CF-00567D762EC8}" srcOrd="2" destOrd="0" presId="urn:microsoft.com/office/officeart/2005/8/layout/orgChart1"/>
    <dgm:cxn modelId="{C52B3E98-BE0C-47AB-A4D5-3BBE3A89E668}" type="presParOf" srcId="{5D811133-96AA-43FA-BF77-41682BEA3CF2}" destId="{D38C3DF4-20D7-463F-BC70-A8ACD7AE021B}" srcOrd="4" destOrd="0" presId="urn:microsoft.com/office/officeart/2005/8/layout/orgChart1"/>
    <dgm:cxn modelId="{CCB1B73A-C0DE-46E8-99C2-EDC5CA96E762}" type="presParOf" srcId="{5D811133-96AA-43FA-BF77-41682BEA3CF2}" destId="{F6C1BF0E-0077-41EF-A46C-1839055A8437}" srcOrd="5" destOrd="0" presId="urn:microsoft.com/office/officeart/2005/8/layout/orgChart1"/>
    <dgm:cxn modelId="{848329D4-53E6-439B-B039-F0B18E787AD8}" type="presParOf" srcId="{F6C1BF0E-0077-41EF-A46C-1839055A8437}" destId="{510E6832-89FC-480E-BF4C-A8DBF501CD9A}" srcOrd="0" destOrd="0" presId="urn:microsoft.com/office/officeart/2005/8/layout/orgChart1"/>
    <dgm:cxn modelId="{096C3182-BD28-4421-A077-263BF52893B7}" type="presParOf" srcId="{510E6832-89FC-480E-BF4C-A8DBF501CD9A}" destId="{D514D7E3-CFB0-4C0B-BEDE-6420B864CF96}" srcOrd="0" destOrd="0" presId="urn:microsoft.com/office/officeart/2005/8/layout/orgChart1"/>
    <dgm:cxn modelId="{7E931FA3-C188-4319-9474-0353C1DCCFE4}" type="presParOf" srcId="{510E6832-89FC-480E-BF4C-A8DBF501CD9A}" destId="{E492E09B-DFF8-49A6-A61C-D3FFD4CD02DC}" srcOrd="1" destOrd="0" presId="urn:microsoft.com/office/officeart/2005/8/layout/orgChart1"/>
    <dgm:cxn modelId="{D532E668-BA6D-43C0-9B71-8E7B7AAD617D}" type="presParOf" srcId="{F6C1BF0E-0077-41EF-A46C-1839055A8437}" destId="{D67A17C9-9093-453B-B86A-C44297F670F9}" srcOrd="1" destOrd="0" presId="urn:microsoft.com/office/officeart/2005/8/layout/orgChart1"/>
    <dgm:cxn modelId="{FAAF43BB-74F9-492A-BF0D-619FB1D514C7}" type="presParOf" srcId="{F6C1BF0E-0077-41EF-A46C-1839055A8437}" destId="{A5D860FA-6799-4E48-B171-EDE8C59DB141}" srcOrd="2" destOrd="0" presId="urn:microsoft.com/office/officeart/2005/8/layout/orgChart1"/>
    <dgm:cxn modelId="{EF91715A-E78A-4641-B9FB-77C940BA73AF}" type="presParOf" srcId="{5D811133-96AA-43FA-BF77-41682BEA3CF2}" destId="{031032C1-31B2-423F-8F6A-8DB4F438CEA6}" srcOrd="6" destOrd="0" presId="urn:microsoft.com/office/officeart/2005/8/layout/orgChart1"/>
    <dgm:cxn modelId="{30762851-0E49-46F8-9D3A-6EC44FA320E1}" type="presParOf" srcId="{5D811133-96AA-43FA-BF77-41682BEA3CF2}" destId="{1CA314BA-2E8E-4D99-8196-801B8094EB67}" srcOrd="7" destOrd="0" presId="urn:microsoft.com/office/officeart/2005/8/layout/orgChart1"/>
    <dgm:cxn modelId="{FF660FC8-5035-4BA6-B8F4-947DE614A1AE}" type="presParOf" srcId="{1CA314BA-2E8E-4D99-8196-801B8094EB67}" destId="{881E8F68-A84C-4C7C-885E-BD186AC7C93B}" srcOrd="0" destOrd="0" presId="urn:microsoft.com/office/officeart/2005/8/layout/orgChart1"/>
    <dgm:cxn modelId="{27A3BBDD-43A1-4983-8AB2-3FD9805196E4}" type="presParOf" srcId="{881E8F68-A84C-4C7C-885E-BD186AC7C93B}" destId="{EA4ADB8F-9A84-422E-B27B-867E31E03AE6}" srcOrd="0" destOrd="0" presId="urn:microsoft.com/office/officeart/2005/8/layout/orgChart1"/>
    <dgm:cxn modelId="{CA075E2F-529C-4E8A-A1E1-0EF73819F3C4}" type="presParOf" srcId="{881E8F68-A84C-4C7C-885E-BD186AC7C93B}" destId="{7C653CDD-1E5C-415C-BF00-74C22A3357C2}" srcOrd="1" destOrd="0" presId="urn:microsoft.com/office/officeart/2005/8/layout/orgChart1"/>
    <dgm:cxn modelId="{8437CDA4-3D25-4B65-B84B-2F36BEEC107D}" type="presParOf" srcId="{1CA314BA-2E8E-4D99-8196-801B8094EB67}" destId="{550CE25C-C550-4171-AFED-C6E2F46EB9DE}" srcOrd="1" destOrd="0" presId="urn:microsoft.com/office/officeart/2005/8/layout/orgChart1"/>
    <dgm:cxn modelId="{8424584F-C113-4A15-8969-4ED368676686}" type="presParOf" srcId="{1CA314BA-2E8E-4D99-8196-801B8094EB67}" destId="{B7A990A8-6EA6-4AD3-A216-FD7FF691F84D}" srcOrd="2" destOrd="0" presId="urn:microsoft.com/office/officeart/2005/8/layout/orgChart1"/>
    <dgm:cxn modelId="{12E44C43-3E14-4B73-966B-C1E8BE518702}" type="presParOf" srcId="{5D811133-96AA-43FA-BF77-41682BEA3CF2}" destId="{80D1943C-A07B-4D88-8EF8-AA93F8F811EB}" srcOrd="8" destOrd="0" presId="urn:microsoft.com/office/officeart/2005/8/layout/orgChart1"/>
    <dgm:cxn modelId="{54FBDDAA-6B3B-4BBC-92FD-138729AE8507}" type="presParOf" srcId="{5D811133-96AA-43FA-BF77-41682BEA3CF2}" destId="{523EA5B1-CC48-47E4-AAB8-BE882C884CE4}" srcOrd="9" destOrd="0" presId="urn:microsoft.com/office/officeart/2005/8/layout/orgChart1"/>
    <dgm:cxn modelId="{028475D3-CCE2-4A6B-9A16-DC762F26E916}" type="presParOf" srcId="{523EA5B1-CC48-47E4-AAB8-BE882C884CE4}" destId="{0FE33604-5780-442B-9449-74D286531E95}" srcOrd="0" destOrd="0" presId="urn:microsoft.com/office/officeart/2005/8/layout/orgChart1"/>
    <dgm:cxn modelId="{1F049D2D-FA8F-4810-92F8-7C762398EAA2}" type="presParOf" srcId="{0FE33604-5780-442B-9449-74D286531E95}" destId="{A7D88B9B-66B7-41DC-89DE-3A9E890DDAF9}" srcOrd="0" destOrd="0" presId="urn:microsoft.com/office/officeart/2005/8/layout/orgChart1"/>
    <dgm:cxn modelId="{70233D80-7C84-4F1A-AAD4-DB359C128E44}" type="presParOf" srcId="{0FE33604-5780-442B-9449-74D286531E95}" destId="{ABF5DADD-93A0-4153-AA4F-426EFDD44C6A}" srcOrd="1" destOrd="0" presId="urn:microsoft.com/office/officeart/2005/8/layout/orgChart1"/>
    <dgm:cxn modelId="{C2F26988-5266-497B-8D62-0968749E4BBC}" type="presParOf" srcId="{523EA5B1-CC48-47E4-AAB8-BE882C884CE4}" destId="{3C2BD55C-65A7-4F66-B801-31C0A531089D}" srcOrd="1" destOrd="0" presId="urn:microsoft.com/office/officeart/2005/8/layout/orgChart1"/>
    <dgm:cxn modelId="{6448438B-B510-43CF-A1AC-060087306E43}" type="presParOf" srcId="{523EA5B1-CC48-47E4-AAB8-BE882C884CE4}" destId="{765DB5E9-BDA0-47F7-AF6F-3485BCF3474B}" srcOrd="2" destOrd="0" presId="urn:microsoft.com/office/officeart/2005/8/layout/orgChart1"/>
    <dgm:cxn modelId="{8FF9091A-135C-4FD0-BA5C-95302856354B}" type="presParOf" srcId="{48125784-855B-48F5-8F61-BC50DCA4990F}" destId="{AA553D0A-C55B-4763-83DF-EB8A62D0B1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3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4FB7-CC8D-45E9-A7BD-A392D635BE5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819F-0BAF-4055-9EC0-62425E14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6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4321" y="1040053"/>
            <a:ext cx="9144000" cy="2064621"/>
          </a:xfrm>
        </p:spPr>
        <p:txBody>
          <a:bodyPr>
            <a:normAutofit fontScale="90000"/>
          </a:bodyPr>
          <a:lstStyle/>
          <a:p>
            <a:r>
              <a:rPr lang="en-US" altLang="ko-KR" sz="72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Graphic Editor </a:t>
            </a:r>
            <a:r>
              <a:rPr lang="ko-KR" altLang="en-US" sz="72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만들기</a:t>
            </a:r>
            <a:endParaRPr lang="ko-KR" altLang="en-US" sz="72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44321" y="357168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15</a:t>
            </a:r>
            <a:r>
              <a:rPr lang="ko-KR" altLang="en-US" sz="3200" dirty="0" smtClean="0"/>
              <a:t>조 최지선 김주영</a:t>
            </a:r>
            <a:endParaRPr lang="ko-KR" altLang="en-US" sz="3200" dirty="0"/>
          </a:p>
        </p:txBody>
      </p:sp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83549"/>
              </p:ext>
            </p:extLst>
          </p:nvPr>
        </p:nvGraphicFramePr>
        <p:xfrm>
          <a:off x="417675" y="157766"/>
          <a:ext cx="4604187" cy="655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495"/>
                <a:gridCol w="3498692"/>
              </a:tblGrid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두개의 좌표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두께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패턴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두 좌표 함께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색 변경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polyline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좌표 시퀀스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두께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패턴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생성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click -&gt; * -&gt; click -&gt; double click)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색 변경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모든 좌표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삭제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전체 </a:t>
                      </a:r>
                      <a:r>
                        <a:rPr lang="en-US" sz="900" u="none" strike="noStrike" dirty="0">
                          <a:effectLst/>
                        </a:rPr>
                        <a:t>polyline)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삭제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900" u="none" strike="noStrike" dirty="0">
                          <a:effectLst/>
                        </a:rPr>
                        <a:t>. </a:t>
                      </a:r>
                      <a:r>
                        <a:rPr lang="ko-KR" altLang="en-US" sz="900" u="none" strike="noStrike" dirty="0">
                          <a:effectLst/>
                        </a:rPr>
                        <a:t>이전 좌표에서 다음 좌표로 </a:t>
                      </a:r>
                      <a:r>
                        <a:rPr lang="en-US" altLang="ko-KR" sz="900" u="none" strike="noStrike" dirty="0">
                          <a:effectLst/>
                        </a:rPr>
                        <a:t>line)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FFFF0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ellipse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두 개의 좌표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색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선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색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채우기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두께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패턴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선모양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패턴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채우기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이동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색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선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색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채우기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크기 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541" marR="7541" marT="7541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57309"/>
              </p:ext>
            </p:extLst>
          </p:nvPr>
        </p:nvGraphicFramePr>
        <p:xfrm>
          <a:off x="5380861" y="160369"/>
          <a:ext cx="3377483" cy="485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86"/>
                <a:gridCol w="1899697"/>
              </a:tblGrid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rectangle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 개의 좌표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선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채우기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패턴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선모양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패턴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채우기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크기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좌표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문자열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한 줄에 표시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폰트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선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배경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685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크기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폰트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텍스트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9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65125"/>
              </p:ext>
            </p:extLst>
          </p:nvPr>
        </p:nvGraphicFramePr>
        <p:xfrm>
          <a:off x="9052519" y="427708"/>
          <a:ext cx="2536723" cy="3111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917"/>
                <a:gridCol w="1351806"/>
              </a:tblGrid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그룹 지원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그룹화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 해제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 변경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두께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 이동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그룹 삭제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새로 만들기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 열기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저장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편집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잘라내기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1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복사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6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붙여 넣기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9763433" y="3864078"/>
            <a:ext cx="2026525" cy="1076632"/>
            <a:chOff x="9173497" y="3849330"/>
            <a:chExt cx="2026525" cy="1076632"/>
          </a:xfrm>
        </p:grpSpPr>
        <p:sp>
          <p:nvSpPr>
            <p:cNvPr id="16" name="직사각형 15"/>
            <p:cNvSpPr/>
            <p:nvPr/>
          </p:nvSpPr>
          <p:spPr>
            <a:xfrm>
              <a:off x="9409471" y="3952568"/>
              <a:ext cx="345905" cy="3244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409470" y="4483317"/>
              <a:ext cx="345905" cy="3244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25665" y="3952568"/>
              <a:ext cx="127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최지선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5665" y="4438449"/>
              <a:ext cx="127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김주영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173497" y="3849330"/>
              <a:ext cx="1814051" cy="10766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80521" y="1752600"/>
            <a:ext cx="251955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5685475" y="1674185"/>
            <a:ext cx="31172781" cy="60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8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9" y="-42863"/>
            <a:ext cx="8354552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80197"/>
          <a:stretch/>
        </p:blipFill>
        <p:spPr>
          <a:xfrm>
            <a:off x="250372" y="1340814"/>
            <a:ext cx="11540751" cy="19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6001555" y="1867437"/>
            <a:ext cx="0" cy="4765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961759630"/>
              </p:ext>
            </p:extLst>
          </p:nvPr>
        </p:nvGraphicFramePr>
        <p:xfrm>
          <a:off x="250372" y="373487"/>
          <a:ext cx="11508039" cy="496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2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9669"/>
              </p:ext>
            </p:extLst>
          </p:nvPr>
        </p:nvGraphicFramePr>
        <p:xfrm>
          <a:off x="689645" y="843142"/>
          <a:ext cx="5195999" cy="3748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409"/>
                <a:gridCol w="4119590"/>
              </a:tblGrid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두개의</a:t>
                      </a:r>
                      <a:r>
                        <a:rPr lang="ko-KR" altLang="en-US" sz="1100" u="none" strike="noStrike" dirty="0">
                          <a:effectLst/>
                        </a:rPr>
                        <a:t> 좌표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67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두께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두 좌표 함께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763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polyline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좌표 시퀀스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두께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click -&gt; * -&gt; click -&gt; double click)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이동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모든 좌표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전체 </a:t>
                      </a:r>
                      <a:r>
                        <a:rPr lang="en-US" sz="1100" u="none" strike="noStrike" dirty="0">
                          <a:effectLst/>
                        </a:rPr>
                        <a:t>polyline)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6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선택된 하나의 좌표</a:t>
                      </a:r>
                      <a:r>
                        <a:rPr lang="en-US" altLang="ko-KR" sz="1100" u="none" strike="noStrike" dirty="0">
                          <a:effectLst/>
                        </a:rPr>
                        <a:t>. </a:t>
                      </a:r>
                      <a:r>
                        <a:rPr lang="ko-KR" altLang="en-US" sz="1100" u="none" strike="noStrike" dirty="0">
                          <a:effectLst/>
                        </a:rPr>
                        <a:t>이전 좌표에서 다음 좌표로 </a:t>
                      </a:r>
                      <a:r>
                        <a:rPr lang="en-US" altLang="ko-KR" sz="1100" u="none" strike="noStrike" dirty="0">
                          <a:effectLst/>
                        </a:rPr>
                        <a:t>line)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53764"/>
              </p:ext>
            </p:extLst>
          </p:nvPr>
        </p:nvGraphicFramePr>
        <p:xfrm>
          <a:off x="6073016" y="410626"/>
          <a:ext cx="4445940" cy="3311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025"/>
                <a:gridCol w="3524915"/>
              </a:tblGrid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좌표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문자열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한 줄에 표시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폰트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선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배경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크기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폰트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텍스트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47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9487"/>
              </p:ext>
            </p:extLst>
          </p:nvPr>
        </p:nvGraphicFramePr>
        <p:xfrm>
          <a:off x="6095381" y="4018208"/>
          <a:ext cx="4362853" cy="965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7912"/>
                <a:gridCol w="2324941"/>
              </a:tblGrid>
              <a:tr h="3219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 만들기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 열기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저장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0372" y="5424769"/>
            <a:ext cx="1493949" cy="1223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623882">
            <a:off x="10541964" y="5588063"/>
            <a:ext cx="1394801" cy="934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6355" y="5694458"/>
            <a:ext cx="1854558" cy="914400"/>
          </a:xfrm>
          <a:custGeom>
            <a:avLst/>
            <a:gdLst>
              <a:gd name="connsiteX0" fmla="*/ 0 w 1854558"/>
              <a:gd name="connsiteY0" fmla="*/ 708338 h 914400"/>
              <a:gd name="connsiteX1" fmla="*/ 128789 w 1854558"/>
              <a:gd name="connsiteY1" fmla="*/ 540912 h 914400"/>
              <a:gd name="connsiteX2" fmla="*/ 180304 w 1854558"/>
              <a:gd name="connsiteY2" fmla="*/ 489397 h 914400"/>
              <a:gd name="connsiteX3" fmla="*/ 270457 w 1854558"/>
              <a:gd name="connsiteY3" fmla="*/ 386366 h 914400"/>
              <a:gd name="connsiteX4" fmla="*/ 347730 w 1854558"/>
              <a:gd name="connsiteY4" fmla="*/ 309093 h 914400"/>
              <a:gd name="connsiteX5" fmla="*/ 437882 w 1854558"/>
              <a:gd name="connsiteY5" fmla="*/ 218941 h 914400"/>
              <a:gd name="connsiteX6" fmla="*/ 476518 w 1854558"/>
              <a:gd name="connsiteY6" fmla="*/ 180304 h 914400"/>
              <a:gd name="connsiteX7" fmla="*/ 592428 w 1854558"/>
              <a:gd name="connsiteY7" fmla="*/ 103031 h 914400"/>
              <a:gd name="connsiteX8" fmla="*/ 631065 w 1854558"/>
              <a:gd name="connsiteY8" fmla="*/ 77273 h 914400"/>
              <a:gd name="connsiteX9" fmla="*/ 682580 w 1854558"/>
              <a:gd name="connsiteY9" fmla="*/ 51515 h 914400"/>
              <a:gd name="connsiteX10" fmla="*/ 721217 w 1854558"/>
              <a:gd name="connsiteY10" fmla="*/ 25757 h 914400"/>
              <a:gd name="connsiteX11" fmla="*/ 811369 w 1854558"/>
              <a:gd name="connsiteY11" fmla="*/ 0 h 914400"/>
              <a:gd name="connsiteX12" fmla="*/ 978795 w 1854558"/>
              <a:gd name="connsiteY12" fmla="*/ 12879 h 914400"/>
              <a:gd name="connsiteX13" fmla="*/ 1043189 w 1854558"/>
              <a:gd name="connsiteY13" fmla="*/ 128788 h 914400"/>
              <a:gd name="connsiteX14" fmla="*/ 1017431 w 1854558"/>
              <a:gd name="connsiteY14" fmla="*/ 321972 h 914400"/>
              <a:gd name="connsiteX15" fmla="*/ 991673 w 1854558"/>
              <a:gd name="connsiteY15" fmla="*/ 360608 h 914400"/>
              <a:gd name="connsiteX16" fmla="*/ 953037 w 1854558"/>
              <a:gd name="connsiteY16" fmla="*/ 399245 h 914400"/>
              <a:gd name="connsiteX17" fmla="*/ 940158 w 1854558"/>
              <a:gd name="connsiteY17" fmla="*/ 437881 h 914400"/>
              <a:gd name="connsiteX18" fmla="*/ 772733 w 1854558"/>
              <a:gd name="connsiteY18" fmla="*/ 579549 h 914400"/>
              <a:gd name="connsiteX19" fmla="*/ 669702 w 1854558"/>
              <a:gd name="connsiteY19" fmla="*/ 643943 h 914400"/>
              <a:gd name="connsiteX20" fmla="*/ 566671 w 1854558"/>
              <a:gd name="connsiteY20" fmla="*/ 759853 h 914400"/>
              <a:gd name="connsiteX21" fmla="*/ 540913 w 1854558"/>
              <a:gd name="connsiteY21" fmla="*/ 811369 h 914400"/>
              <a:gd name="connsiteX22" fmla="*/ 566671 w 1854558"/>
              <a:gd name="connsiteY22" fmla="*/ 888642 h 914400"/>
              <a:gd name="connsiteX23" fmla="*/ 605307 w 1854558"/>
              <a:gd name="connsiteY23" fmla="*/ 901521 h 914400"/>
              <a:gd name="connsiteX24" fmla="*/ 656823 w 1854558"/>
              <a:gd name="connsiteY24" fmla="*/ 914400 h 914400"/>
              <a:gd name="connsiteX25" fmla="*/ 1068947 w 1854558"/>
              <a:gd name="connsiteY25" fmla="*/ 875763 h 914400"/>
              <a:gd name="connsiteX26" fmla="*/ 1146220 w 1854558"/>
              <a:gd name="connsiteY26" fmla="*/ 850005 h 914400"/>
              <a:gd name="connsiteX27" fmla="*/ 1184857 w 1854558"/>
              <a:gd name="connsiteY27" fmla="*/ 837127 h 914400"/>
              <a:gd name="connsiteX28" fmla="*/ 1262130 w 1854558"/>
              <a:gd name="connsiteY28" fmla="*/ 785611 h 914400"/>
              <a:gd name="connsiteX29" fmla="*/ 1313645 w 1854558"/>
              <a:gd name="connsiteY29" fmla="*/ 759853 h 914400"/>
              <a:gd name="connsiteX30" fmla="*/ 1403797 w 1854558"/>
              <a:gd name="connsiteY30" fmla="*/ 643943 h 914400"/>
              <a:gd name="connsiteX31" fmla="*/ 1442434 w 1854558"/>
              <a:gd name="connsiteY31" fmla="*/ 553791 h 914400"/>
              <a:gd name="connsiteX32" fmla="*/ 1468192 w 1854558"/>
              <a:gd name="connsiteY32" fmla="*/ 476518 h 914400"/>
              <a:gd name="connsiteX33" fmla="*/ 1416676 w 1854558"/>
              <a:gd name="connsiteY33" fmla="*/ 309093 h 914400"/>
              <a:gd name="connsiteX34" fmla="*/ 1352282 w 1854558"/>
              <a:gd name="connsiteY34" fmla="*/ 321972 h 914400"/>
              <a:gd name="connsiteX35" fmla="*/ 1339403 w 1854558"/>
              <a:gd name="connsiteY35" fmla="*/ 360608 h 914400"/>
              <a:gd name="connsiteX36" fmla="*/ 1326524 w 1854558"/>
              <a:gd name="connsiteY36" fmla="*/ 412124 h 914400"/>
              <a:gd name="connsiteX37" fmla="*/ 1300766 w 1854558"/>
              <a:gd name="connsiteY37" fmla="*/ 450760 h 914400"/>
              <a:gd name="connsiteX38" fmla="*/ 1313645 w 1854558"/>
              <a:gd name="connsiteY38" fmla="*/ 553791 h 914400"/>
              <a:gd name="connsiteX39" fmla="*/ 1352282 w 1854558"/>
              <a:gd name="connsiteY39" fmla="*/ 592428 h 914400"/>
              <a:gd name="connsiteX40" fmla="*/ 1429555 w 1854558"/>
              <a:gd name="connsiteY40" fmla="*/ 631065 h 914400"/>
              <a:gd name="connsiteX41" fmla="*/ 1558344 w 1854558"/>
              <a:gd name="connsiteY41" fmla="*/ 656822 h 914400"/>
              <a:gd name="connsiteX42" fmla="*/ 1635617 w 1854558"/>
              <a:gd name="connsiteY42" fmla="*/ 682580 h 914400"/>
              <a:gd name="connsiteX43" fmla="*/ 1828800 w 1854558"/>
              <a:gd name="connsiteY43" fmla="*/ 631065 h 914400"/>
              <a:gd name="connsiteX44" fmla="*/ 1854558 w 1854558"/>
              <a:gd name="connsiteY44" fmla="*/ 60530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54558" h="914400">
                <a:moveTo>
                  <a:pt x="0" y="708338"/>
                </a:moveTo>
                <a:cubicBezTo>
                  <a:pt x="42930" y="652529"/>
                  <a:pt x="79002" y="590699"/>
                  <a:pt x="128789" y="540912"/>
                </a:cubicBezTo>
                <a:cubicBezTo>
                  <a:pt x="145961" y="523740"/>
                  <a:pt x="165395" y="508566"/>
                  <a:pt x="180304" y="489397"/>
                </a:cubicBezTo>
                <a:cubicBezTo>
                  <a:pt x="265312" y="380101"/>
                  <a:pt x="168622" y="462742"/>
                  <a:pt x="270457" y="386366"/>
                </a:cubicBezTo>
                <a:cubicBezTo>
                  <a:pt x="320525" y="311261"/>
                  <a:pt x="266628" y="382821"/>
                  <a:pt x="347730" y="309093"/>
                </a:cubicBezTo>
                <a:cubicBezTo>
                  <a:pt x="379176" y="280506"/>
                  <a:pt x="407831" y="248992"/>
                  <a:pt x="437882" y="218941"/>
                </a:cubicBezTo>
                <a:cubicBezTo>
                  <a:pt x="450761" y="206062"/>
                  <a:pt x="461364" y="190407"/>
                  <a:pt x="476518" y="180304"/>
                </a:cubicBezTo>
                <a:lnTo>
                  <a:pt x="592428" y="103031"/>
                </a:lnTo>
                <a:cubicBezTo>
                  <a:pt x="605307" y="94445"/>
                  <a:pt x="617221" y="84195"/>
                  <a:pt x="631065" y="77273"/>
                </a:cubicBezTo>
                <a:cubicBezTo>
                  <a:pt x="648237" y="68687"/>
                  <a:pt x="665911" y="61040"/>
                  <a:pt x="682580" y="51515"/>
                </a:cubicBezTo>
                <a:cubicBezTo>
                  <a:pt x="696019" y="43835"/>
                  <a:pt x="707372" y="32679"/>
                  <a:pt x="721217" y="25757"/>
                </a:cubicBezTo>
                <a:cubicBezTo>
                  <a:pt x="739688" y="16522"/>
                  <a:pt x="794871" y="4125"/>
                  <a:pt x="811369" y="0"/>
                </a:cubicBezTo>
                <a:lnTo>
                  <a:pt x="978795" y="12879"/>
                </a:lnTo>
                <a:cubicBezTo>
                  <a:pt x="1013013" y="26969"/>
                  <a:pt x="1031408" y="93445"/>
                  <a:pt x="1043189" y="128788"/>
                </a:cubicBezTo>
                <a:cubicBezTo>
                  <a:pt x="1040312" y="163313"/>
                  <a:pt x="1043734" y="269366"/>
                  <a:pt x="1017431" y="321972"/>
                </a:cubicBezTo>
                <a:cubicBezTo>
                  <a:pt x="1010509" y="335816"/>
                  <a:pt x="1001582" y="348717"/>
                  <a:pt x="991673" y="360608"/>
                </a:cubicBezTo>
                <a:cubicBezTo>
                  <a:pt x="980013" y="374600"/>
                  <a:pt x="965916" y="386366"/>
                  <a:pt x="953037" y="399245"/>
                </a:cubicBezTo>
                <a:cubicBezTo>
                  <a:pt x="948744" y="412124"/>
                  <a:pt x="948638" y="427280"/>
                  <a:pt x="940158" y="437881"/>
                </a:cubicBezTo>
                <a:cubicBezTo>
                  <a:pt x="858363" y="540125"/>
                  <a:pt x="863335" y="511598"/>
                  <a:pt x="772733" y="579549"/>
                </a:cubicBezTo>
                <a:cubicBezTo>
                  <a:pt x="705858" y="629705"/>
                  <a:pt x="740416" y="608587"/>
                  <a:pt x="669702" y="643943"/>
                </a:cubicBezTo>
                <a:cubicBezTo>
                  <a:pt x="617539" y="696106"/>
                  <a:pt x="597314" y="706228"/>
                  <a:pt x="566671" y="759853"/>
                </a:cubicBezTo>
                <a:cubicBezTo>
                  <a:pt x="557146" y="776522"/>
                  <a:pt x="549499" y="794197"/>
                  <a:pt x="540913" y="811369"/>
                </a:cubicBezTo>
                <a:cubicBezTo>
                  <a:pt x="549499" y="837127"/>
                  <a:pt x="550890" y="866548"/>
                  <a:pt x="566671" y="888642"/>
                </a:cubicBezTo>
                <a:cubicBezTo>
                  <a:pt x="574561" y="899689"/>
                  <a:pt x="592254" y="897792"/>
                  <a:pt x="605307" y="901521"/>
                </a:cubicBezTo>
                <a:cubicBezTo>
                  <a:pt x="622326" y="906384"/>
                  <a:pt x="639651" y="910107"/>
                  <a:pt x="656823" y="914400"/>
                </a:cubicBezTo>
                <a:cubicBezTo>
                  <a:pt x="762354" y="909603"/>
                  <a:pt x="950040" y="915399"/>
                  <a:pt x="1068947" y="875763"/>
                </a:cubicBezTo>
                <a:lnTo>
                  <a:pt x="1146220" y="850005"/>
                </a:lnTo>
                <a:lnTo>
                  <a:pt x="1184857" y="837127"/>
                </a:lnTo>
                <a:cubicBezTo>
                  <a:pt x="1210615" y="819955"/>
                  <a:pt x="1234441" y="799456"/>
                  <a:pt x="1262130" y="785611"/>
                </a:cubicBezTo>
                <a:cubicBezTo>
                  <a:pt x="1279302" y="777025"/>
                  <a:pt x="1298022" y="771012"/>
                  <a:pt x="1313645" y="759853"/>
                </a:cubicBezTo>
                <a:cubicBezTo>
                  <a:pt x="1342817" y="739016"/>
                  <a:pt x="1395473" y="668913"/>
                  <a:pt x="1403797" y="643943"/>
                </a:cubicBezTo>
                <a:cubicBezTo>
                  <a:pt x="1445255" y="519572"/>
                  <a:pt x="1378773" y="712941"/>
                  <a:pt x="1442434" y="553791"/>
                </a:cubicBezTo>
                <a:cubicBezTo>
                  <a:pt x="1452518" y="528582"/>
                  <a:pt x="1468192" y="476518"/>
                  <a:pt x="1468192" y="476518"/>
                </a:cubicBezTo>
                <a:cubicBezTo>
                  <a:pt x="1465827" y="450502"/>
                  <a:pt x="1490878" y="318368"/>
                  <a:pt x="1416676" y="309093"/>
                </a:cubicBezTo>
                <a:cubicBezTo>
                  <a:pt x="1394955" y="306378"/>
                  <a:pt x="1373747" y="317679"/>
                  <a:pt x="1352282" y="321972"/>
                </a:cubicBezTo>
                <a:cubicBezTo>
                  <a:pt x="1347989" y="334851"/>
                  <a:pt x="1343132" y="347555"/>
                  <a:pt x="1339403" y="360608"/>
                </a:cubicBezTo>
                <a:cubicBezTo>
                  <a:pt x="1334540" y="377627"/>
                  <a:pt x="1333497" y="395855"/>
                  <a:pt x="1326524" y="412124"/>
                </a:cubicBezTo>
                <a:cubicBezTo>
                  <a:pt x="1320427" y="426351"/>
                  <a:pt x="1309352" y="437881"/>
                  <a:pt x="1300766" y="450760"/>
                </a:cubicBezTo>
                <a:cubicBezTo>
                  <a:pt x="1305059" y="485104"/>
                  <a:pt x="1301817" y="521264"/>
                  <a:pt x="1313645" y="553791"/>
                </a:cubicBezTo>
                <a:cubicBezTo>
                  <a:pt x="1319869" y="570908"/>
                  <a:pt x="1338290" y="580768"/>
                  <a:pt x="1352282" y="592428"/>
                </a:cubicBezTo>
                <a:cubicBezTo>
                  <a:pt x="1378055" y="613906"/>
                  <a:pt x="1397422" y="623650"/>
                  <a:pt x="1429555" y="631065"/>
                </a:cubicBezTo>
                <a:cubicBezTo>
                  <a:pt x="1472214" y="640909"/>
                  <a:pt x="1516811" y="642977"/>
                  <a:pt x="1558344" y="656822"/>
                </a:cubicBezTo>
                <a:lnTo>
                  <a:pt x="1635617" y="682580"/>
                </a:lnTo>
                <a:cubicBezTo>
                  <a:pt x="1747115" y="663997"/>
                  <a:pt x="1763992" y="682911"/>
                  <a:pt x="1828800" y="631065"/>
                </a:cubicBezTo>
                <a:cubicBezTo>
                  <a:pt x="1838282" y="623480"/>
                  <a:pt x="1845972" y="613893"/>
                  <a:pt x="1854558" y="605307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52094">
            <a:off x="9291737" y="5481385"/>
            <a:ext cx="927279" cy="1262129"/>
          </a:xfrm>
          <a:prstGeom prst="ellipse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342044">
            <a:off x="2090721" y="5353220"/>
            <a:ext cx="1376516" cy="115473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69603" y="5664961"/>
            <a:ext cx="1961535" cy="943897"/>
          </a:xfrm>
          <a:custGeom>
            <a:avLst/>
            <a:gdLst>
              <a:gd name="connsiteX0" fmla="*/ 0 w 1961535"/>
              <a:gd name="connsiteY0" fmla="*/ 766916 h 943897"/>
              <a:gd name="connsiteX1" fmla="*/ 870154 w 1961535"/>
              <a:gd name="connsiteY1" fmla="*/ 383458 h 943897"/>
              <a:gd name="connsiteX2" fmla="*/ 929148 w 1961535"/>
              <a:gd name="connsiteY2" fmla="*/ 353961 h 943897"/>
              <a:gd name="connsiteX3" fmla="*/ 1032387 w 1961535"/>
              <a:gd name="connsiteY3" fmla="*/ 324464 h 943897"/>
              <a:gd name="connsiteX4" fmla="*/ 1135625 w 1961535"/>
              <a:gd name="connsiteY4" fmla="*/ 280219 h 943897"/>
              <a:gd name="connsiteX5" fmla="*/ 1224116 w 1961535"/>
              <a:gd name="connsiteY5" fmla="*/ 221226 h 943897"/>
              <a:gd name="connsiteX6" fmla="*/ 1327354 w 1961535"/>
              <a:gd name="connsiteY6" fmla="*/ 162232 h 943897"/>
              <a:gd name="connsiteX7" fmla="*/ 1415845 w 1961535"/>
              <a:gd name="connsiteY7" fmla="*/ 294968 h 943897"/>
              <a:gd name="connsiteX8" fmla="*/ 1445342 w 1961535"/>
              <a:gd name="connsiteY8" fmla="*/ 339213 h 943897"/>
              <a:gd name="connsiteX9" fmla="*/ 1519083 w 1961535"/>
              <a:gd name="connsiteY9" fmla="*/ 427703 h 943897"/>
              <a:gd name="connsiteX10" fmla="*/ 1622322 w 1961535"/>
              <a:gd name="connsiteY10" fmla="*/ 560439 h 943897"/>
              <a:gd name="connsiteX11" fmla="*/ 1710813 w 1961535"/>
              <a:gd name="connsiteY11" fmla="*/ 693174 h 943897"/>
              <a:gd name="connsiteX12" fmla="*/ 1740309 w 1961535"/>
              <a:gd name="connsiteY12" fmla="*/ 737419 h 943897"/>
              <a:gd name="connsiteX13" fmla="*/ 1769806 w 1961535"/>
              <a:gd name="connsiteY13" fmla="*/ 781664 h 943897"/>
              <a:gd name="connsiteX14" fmla="*/ 1725561 w 1961535"/>
              <a:gd name="connsiteY14" fmla="*/ 796413 h 943897"/>
              <a:gd name="connsiteX15" fmla="*/ 1637071 w 1961535"/>
              <a:gd name="connsiteY15" fmla="*/ 766916 h 943897"/>
              <a:gd name="connsiteX16" fmla="*/ 1548580 w 1961535"/>
              <a:gd name="connsiteY16" fmla="*/ 737419 h 943897"/>
              <a:gd name="connsiteX17" fmla="*/ 1445342 w 1961535"/>
              <a:gd name="connsiteY17" fmla="*/ 707922 h 943897"/>
              <a:gd name="connsiteX18" fmla="*/ 1356851 w 1961535"/>
              <a:gd name="connsiteY18" fmla="*/ 693174 h 943897"/>
              <a:gd name="connsiteX19" fmla="*/ 1297858 w 1961535"/>
              <a:gd name="connsiteY19" fmla="*/ 678426 h 943897"/>
              <a:gd name="connsiteX20" fmla="*/ 1076632 w 1961535"/>
              <a:gd name="connsiteY20" fmla="*/ 648929 h 943897"/>
              <a:gd name="connsiteX21" fmla="*/ 1032387 w 1961535"/>
              <a:gd name="connsiteY21" fmla="*/ 619432 h 943897"/>
              <a:gd name="connsiteX22" fmla="*/ 1032387 w 1961535"/>
              <a:gd name="connsiteY22" fmla="*/ 0 h 943897"/>
              <a:gd name="connsiteX23" fmla="*/ 1533832 w 1961535"/>
              <a:gd name="connsiteY23" fmla="*/ 14748 h 943897"/>
              <a:gd name="connsiteX24" fmla="*/ 1578077 w 1961535"/>
              <a:gd name="connsiteY24" fmla="*/ 29497 h 943897"/>
              <a:gd name="connsiteX25" fmla="*/ 1637071 w 1961535"/>
              <a:gd name="connsiteY25" fmla="*/ 44245 h 943897"/>
              <a:gd name="connsiteX26" fmla="*/ 1681316 w 1961535"/>
              <a:gd name="connsiteY26" fmla="*/ 103239 h 943897"/>
              <a:gd name="connsiteX27" fmla="*/ 1725561 w 1961535"/>
              <a:gd name="connsiteY27" fmla="*/ 235974 h 943897"/>
              <a:gd name="connsiteX28" fmla="*/ 1755058 w 1961535"/>
              <a:gd name="connsiteY28" fmla="*/ 324464 h 943897"/>
              <a:gd name="connsiteX29" fmla="*/ 1814051 w 1961535"/>
              <a:gd name="connsiteY29" fmla="*/ 457200 h 943897"/>
              <a:gd name="connsiteX30" fmla="*/ 1843548 w 1961535"/>
              <a:gd name="connsiteY30" fmla="*/ 560439 h 943897"/>
              <a:gd name="connsiteX31" fmla="*/ 1873045 w 1961535"/>
              <a:gd name="connsiteY31" fmla="*/ 648929 h 943897"/>
              <a:gd name="connsiteX32" fmla="*/ 1533832 w 1961535"/>
              <a:gd name="connsiteY32" fmla="*/ 707922 h 943897"/>
              <a:gd name="connsiteX33" fmla="*/ 1430593 w 1961535"/>
              <a:gd name="connsiteY33" fmla="*/ 737419 h 943897"/>
              <a:gd name="connsiteX34" fmla="*/ 1342103 w 1961535"/>
              <a:gd name="connsiteY34" fmla="*/ 766916 h 943897"/>
              <a:gd name="connsiteX35" fmla="*/ 1194619 w 1961535"/>
              <a:gd name="connsiteY35" fmla="*/ 870155 h 943897"/>
              <a:gd name="connsiteX36" fmla="*/ 1091380 w 1961535"/>
              <a:gd name="connsiteY36" fmla="*/ 929148 h 943897"/>
              <a:gd name="connsiteX37" fmla="*/ 1047135 w 1961535"/>
              <a:gd name="connsiteY37" fmla="*/ 943897 h 943897"/>
              <a:gd name="connsiteX38" fmla="*/ 958645 w 1961535"/>
              <a:gd name="connsiteY38" fmla="*/ 855406 h 943897"/>
              <a:gd name="connsiteX39" fmla="*/ 943896 w 1961535"/>
              <a:gd name="connsiteY39" fmla="*/ 811161 h 943897"/>
              <a:gd name="connsiteX40" fmla="*/ 840658 w 1961535"/>
              <a:gd name="connsiteY40" fmla="*/ 678426 h 943897"/>
              <a:gd name="connsiteX41" fmla="*/ 825909 w 1961535"/>
              <a:gd name="connsiteY41" fmla="*/ 619432 h 943897"/>
              <a:gd name="connsiteX42" fmla="*/ 796413 w 1961535"/>
              <a:gd name="connsiteY42" fmla="*/ 575187 h 943897"/>
              <a:gd name="connsiteX43" fmla="*/ 722671 w 1961535"/>
              <a:gd name="connsiteY43" fmla="*/ 442451 h 943897"/>
              <a:gd name="connsiteX44" fmla="*/ 693174 w 1961535"/>
              <a:gd name="connsiteY44" fmla="*/ 398206 h 943897"/>
              <a:gd name="connsiteX45" fmla="*/ 663677 w 1961535"/>
              <a:gd name="connsiteY45" fmla="*/ 309716 h 943897"/>
              <a:gd name="connsiteX46" fmla="*/ 1032387 w 1961535"/>
              <a:gd name="connsiteY46" fmla="*/ 294968 h 943897"/>
              <a:gd name="connsiteX47" fmla="*/ 1076632 w 1961535"/>
              <a:gd name="connsiteY47" fmla="*/ 280219 h 943897"/>
              <a:gd name="connsiteX48" fmla="*/ 1460090 w 1961535"/>
              <a:gd name="connsiteY48" fmla="*/ 250722 h 943897"/>
              <a:gd name="connsiteX49" fmla="*/ 1961535 w 1961535"/>
              <a:gd name="connsiteY49" fmla="*/ 23597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61535" h="943897">
                <a:moveTo>
                  <a:pt x="0" y="766916"/>
                </a:moveTo>
                <a:lnTo>
                  <a:pt x="870154" y="383458"/>
                </a:lnTo>
                <a:cubicBezTo>
                  <a:pt x="890245" y="374529"/>
                  <a:pt x="908562" y="361681"/>
                  <a:pt x="929148" y="353961"/>
                </a:cubicBezTo>
                <a:cubicBezTo>
                  <a:pt x="966966" y="339780"/>
                  <a:pt x="996721" y="342297"/>
                  <a:pt x="1032387" y="324464"/>
                </a:cubicBezTo>
                <a:cubicBezTo>
                  <a:pt x="1134236" y="273539"/>
                  <a:pt x="1012849" y="310914"/>
                  <a:pt x="1135625" y="280219"/>
                </a:cubicBezTo>
                <a:cubicBezTo>
                  <a:pt x="1165122" y="260555"/>
                  <a:pt x="1192408" y="237080"/>
                  <a:pt x="1224116" y="221226"/>
                </a:cubicBezTo>
                <a:cubicBezTo>
                  <a:pt x="1298963" y="183802"/>
                  <a:pt x="1264816" y="203924"/>
                  <a:pt x="1327354" y="162232"/>
                </a:cubicBezTo>
                <a:lnTo>
                  <a:pt x="1415845" y="294968"/>
                </a:lnTo>
                <a:cubicBezTo>
                  <a:pt x="1425677" y="309716"/>
                  <a:pt x="1432808" y="326679"/>
                  <a:pt x="1445342" y="339213"/>
                </a:cubicBezTo>
                <a:cubicBezTo>
                  <a:pt x="1574615" y="468486"/>
                  <a:pt x="1416410" y="304496"/>
                  <a:pt x="1519083" y="427703"/>
                </a:cubicBezTo>
                <a:cubicBezTo>
                  <a:pt x="1634609" y="566334"/>
                  <a:pt x="1473214" y="336775"/>
                  <a:pt x="1622322" y="560439"/>
                </a:cubicBezTo>
                <a:lnTo>
                  <a:pt x="1710813" y="693174"/>
                </a:lnTo>
                <a:lnTo>
                  <a:pt x="1740309" y="737419"/>
                </a:lnTo>
                <a:lnTo>
                  <a:pt x="1769806" y="781664"/>
                </a:lnTo>
                <a:cubicBezTo>
                  <a:pt x="1755058" y="786580"/>
                  <a:pt x="1741012" y="798130"/>
                  <a:pt x="1725561" y="796413"/>
                </a:cubicBezTo>
                <a:cubicBezTo>
                  <a:pt x="1694659" y="792980"/>
                  <a:pt x="1666568" y="776748"/>
                  <a:pt x="1637071" y="766916"/>
                </a:cubicBezTo>
                <a:lnTo>
                  <a:pt x="1548580" y="737419"/>
                </a:lnTo>
                <a:cubicBezTo>
                  <a:pt x="1506420" y="723366"/>
                  <a:pt x="1491626" y="717179"/>
                  <a:pt x="1445342" y="707922"/>
                </a:cubicBezTo>
                <a:cubicBezTo>
                  <a:pt x="1416019" y="702057"/>
                  <a:pt x="1386174" y="699038"/>
                  <a:pt x="1356851" y="693174"/>
                </a:cubicBezTo>
                <a:cubicBezTo>
                  <a:pt x="1336975" y="689199"/>
                  <a:pt x="1317924" y="681293"/>
                  <a:pt x="1297858" y="678426"/>
                </a:cubicBezTo>
                <a:cubicBezTo>
                  <a:pt x="996103" y="635318"/>
                  <a:pt x="1264438" y="686489"/>
                  <a:pt x="1076632" y="648929"/>
                </a:cubicBezTo>
                <a:cubicBezTo>
                  <a:pt x="1061884" y="639097"/>
                  <a:pt x="1036232" y="636735"/>
                  <a:pt x="1032387" y="619432"/>
                </a:cubicBezTo>
                <a:cubicBezTo>
                  <a:pt x="1001089" y="478592"/>
                  <a:pt x="1028518" y="100600"/>
                  <a:pt x="1032387" y="0"/>
                </a:cubicBezTo>
                <a:cubicBezTo>
                  <a:pt x="1199535" y="4916"/>
                  <a:pt x="1366855" y="5722"/>
                  <a:pt x="1533832" y="14748"/>
                </a:cubicBezTo>
                <a:cubicBezTo>
                  <a:pt x="1549356" y="15587"/>
                  <a:pt x="1563129" y="25226"/>
                  <a:pt x="1578077" y="29497"/>
                </a:cubicBezTo>
                <a:cubicBezTo>
                  <a:pt x="1597567" y="35066"/>
                  <a:pt x="1617406" y="39329"/>
                  <a:pt x="1637071" y="44245"/>
                </a:cubicBezTo>
                <a:cubicBezTo>
                  <a:pt x="1651819" y="63910"/>
                  <a:pt x="1670323" y="81253"/>
                  <a:pt x="1681316" y="103239"/>
                </a:cubicBezTo>
                <a:cubicBezTo>
                  <a:pt x="1681319" y="103246"/>
                  <a:pt x="1718186" y="213848"/>
                  <a:pt x="1725561" y="235974"/>
                </a:cubicBezTo>
                <a:cubicBezTo>
                  <a:pt x="1725563" y="235979"/>
                  <a:pt x="1755055" y="324460"/>
                  <a:pt x="1755058" y="324464"/>
                </a:cubicBezTo>
                <a:cubicBezTo>
                  <a:pt x="1801801" y="394581"/>
                  <a:pt x="1778948" y="351893"/>
                  <a:pt x="1814051" y="457200"/>
                </a:cubicBezTo>
                <a:cubicBezTo>
                  <a:pt x="1863618" y="605899"/>
                  <a:pt x="1787990" y="375244"/>
                  <a:pt x="1843548" y="560439"/>
                </a:cubicBezTo>
                <a:cubicBezTo>
                  <a:pt x="1852482" y="590220"/>
                  <a:pt x="1873045" y="648929"/>
                  <a:pt x="1873045" y="648929"/>
                </a:cubicBezTo>
                <a:cubicBezTo>
                  <a:pt x="1436012" y="694933"/>
                  <a:pt x="1708421" y="633098"/>
                  <a:pt x="1533832" y="707922"/>
                </a:cubicBezTo>
                <a:cubicBezTo>
                  <a:pt x="1495271" y="724448"/>
                  <a:pt x="1472185" y="724941"/>
                  <a:pt x="1430593" y="737419"/>
                </a:cubicBezTo>
                <a:cubicBezTo>
                  <a:pt x="1400812" y="746353"/>
                  <a:pt x="1342103" y="766916"/>
                  <a:pt x="1342103" y="766916"/>
                </a:cubicBezTo>
                <a:cubicBezTo>
                  <a:pt x="1254755" y="832426"/>
                  <a:pt x="1303551" y="797533"/>
                  <a:pt x="1194619" y="870155"/>
                </a:cubicBezTo>
                <a:cubicBezTo>
                  <a:pt x="1150186" y="899777"/>
                  <a:pt x="1143770" y="906695"/>
                  <a:pt x="1091380" y="929148"/>
                </a:cubicBezTo>
                <a:cubicBezTo>
                  <a:pt x="1077091" y="935272"/>
                  <a:pt x="1061883" y="938981"/>
                  <a:pt x="1047135" y="943897"/>
                </a:cubicBezTo>
                <a:cubicBezTo>
                  <a:pt x="997658" y="910912"/>
                  <a:pt x="992418" y="914509"/>
                  <a:pt x="958645" y="855406"/>
                </a:cubicBezTo>
                <a:cubicBezTo>
                  <a:pt x="950932" y="841908"/>
                  <a:pt x="951446" y="824751"/>
                  <a:pt x="943896" y="811161"/>
                </a:cubicBezTo>
                <a:cubicBezTo>
                  <a:pt x="899793" y="731776"/>
                  <a:pt x="894403" y="732171"/>
                  <a:pt x="840658" y="678426"/>
                </a:cubicBezTo>
                <a:cubicBezTo>
                  <a:pt x="835742" y="658761"/>
                  <a:pt x="833894" y="638063"/>
                  <a:pt x="825909" y="619432"/>
                </a:cubicBezTo>
                <a:cubicBezTo>
                  <a:pt x="818927" y="603140"/>
                  <a:pt x="805207" y="590577"/>
                  <a:pt x="796413" y="575187"/>
                </a:cubicBezTo>
                <a:cubicBezTo>
                  <a:pt x="702523" y="410878"/>
                  <a:pt x="845470" y="638929"/>
                  <a:pt x="722671" y="442451"/>
                </a:cubicBezTo>
                <a:cubicBezTo>
                  <a:pt x="713277" y="427420"/>
                  <a:pt x="700373" y="414404"/>
                  <a:pt x="693174" y="398206"/>
                </a:cubicBezTo>
                <a:cubicBezTo>
                  <a:pt x="680546" y="369794"/>
                  <a:pt x="663677" y="309716"/>
                  <a:pt x="663677" y="309716"/>
                </a:cubicBezTo>
                <a:cubicBezTo>
                  <a:pt x="786580" y="304800"/>
                  <a:pt x="909698" y="303732"/>
                  <a:pt x="1032387" y="294968"/>
                </a:cubicBezTo>
                <a:cubicBezTo>
                  <a:pt x="1047894" y="293860"/>
                  <a:pt x="1061267" y="282583"/>
                  <a:pt x="1076632" y="280219"/>
                </a:cubicBezTo>
                <a:cubicBezTo>
                  <a:pt x="1169360" y="265953"/>
                  <a:pt x="1387244" y="255275"/>
                  <a:pt x="1460090" y="250722"/>
                </a:cubicBezTo>
                <a:cubicBezTo>
                  <a:pt x="1694730" y="217203"/>
                  <a:pt x="1528567" y="235974"/>
                  <a:pt x="1961535" y="235974"/>
                </a:cubicBezTo>
              </a:path>
            </a:pathLst>
          </a:cu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88316"/>
              </p:ext>
            </p:extLst>
          </p:nvPr>
        </p:nvGraphicFramePr>
        <p:xfrm>
          <a:off x="1030310" y="452080"/>
          <a:ext cx="3734873" cy="4493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422"/>
                <a:gridCol w="2831451"/>
              </a:tblGrid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ellipse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 개의 좌표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선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채우기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선모양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채우기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채우기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크기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rectangle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두 개의 좌표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채우기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선모양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패턴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채우기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크기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색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5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64967"/>
              </p:ext>
            </p:extLst>
          </p:nvPr>
        </p:nvGraphicFramePr>
        <p:xfrm>
          <a:off x="5653825" y="3065171"/>
          <a:ext cx="3931635" cy="1134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705"/>
                <a:gridCol w="2836930"/>
              </a:tblGrid>
              <a:tr h="3755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편집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잘라내기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755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복사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836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붙여 넣기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20872"/>
              </p:ext>
            </p:extLst>
          </p:nvPr>
        </p:nvGraphicFramePr>
        <p:xfrm>
          <a:off x="5645955" y="899711"/>
          <a:ext cx="3987442" cy="179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/>
                <a:gridCol w="2717442"/>
              </a:tblGrid>
              <a:tr h="3583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 변경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583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두께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583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583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그룹 이동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583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그룹 삭제</a:t>
                      </a:r>
                      <a:endParaRPr lang="ko-KR" altLang="en-US" sz="11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385</Words>
  <Application>Microsoft Office PowerPoint</Application>
  <PresentationFormat>와이드스크린</PresentationFormat>
  <Paragraphs>281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HY나무B</vt:lpstr>
      <vt:lpstr>굴림</vt:lpstr>
      <vt:lpstr>맑은 고딕</vt:lpstr>
      <vt:lpstr>Arial</vt:lpstr>
      <vt:lpstr>Office 테마</vt:lpstr>
      <vt:lpstr>Graphic Editor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최지선</dc:creator>
  <cp:lastModifiedBy>최지선</cp:lastModifiedBy>
  <cp:revision>27</cp:revision>
  <dcterms:created xsi:type="dcterms:W3CDTF">2015-05-26T11:10:56Z</dcterms:created>
  <dcterms:modified xsi:type="dcterms:W3CDTF">2015-06-09T21:27:35Z</dcterms:modified>
</cp:coreProperties>
</file>