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7" d="100"/>
          <a:sy n="107" d="100"/>
        </p:scale>
        <p:origin x="1018" y="6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441061"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G</a:t>
            </a:r>
            <a:r>
              <a:rPr lang="en-US" sz="1100" dirty="0">
                <a:solidFill>
                  <a:schemeClr val="tx1"/>
                </a:solidFill>
              </a:rPr>
              <a:t>iftson moses G</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720921104033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156</TotalTime>
  <Words>1199</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GKannu1975@outlook.com</cp:lastModifiedBy>
  <cp:revision>10</cp:revision>
  <dcterms:modified xsi:type="dcterms:W3CDTF">2024-04-06T09:38:20Z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