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81" r:id="rId4"/>
    <p:sldId id="297" r:id="rId5"/>
    <p:sldId id="296" r:id="rId6"/>
    <p:sldId id="298" r:id="rId7"/>
    <p:sldId id="306" r:id="rId8"/>
    <p:sldId id="299" r:id="rId9"/>
    <p:sldId id="307" r:id="rId10"/>
    <p:sldId id="308" r:id="rId11"/>
    <p:sldId id="303" r:id="rId12"/>
    <p:sldId id="295" r:id="rId13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53" d="100"/>
          <a:sy n="53" d="100"/>
        </p:scale>
        <p:origin x="835" y="53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322A2-04D1-9B4A-AFBE-637420FC70CA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264106F1-4E3F-1348-9926-864509FC5B26}">
      <dgm:prSet phldrT="[Текст]" custT="1"/>
      <dgm:spPr/>
      <dgm:t>
        <a:bodyPr/>
        <a:lstStyle/>
        <a:p>
          <a:r>
            <a:rPr lang="ru-RU" sz="2000" b="0" i="0" dirty="0" smtClean="0"/>
            <a:t>Предоставление интерактивного материала</a:t>
          </a:r>
          <a:endParaRPr lang="ru-RU" sz="2000" b="0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AB77B0-FC5F-1B49-B62D-388F78A3575E}" type="parTrans" cxnId="{3D5CC35C-DAE7-1144-A58F-A89BC1590CDE}">
      <dgm:prSet/>
      <dgm:spPr/>
      <dgm:t>
        <a:bodyPr/>
        <a:lstStyle/>
        <a:p>
          <a:endParaRPr lang="ru-RU"/>
        </a:p>
      </dgm:t>
    </dgm:pt>
    <dgm:pt modelId="{938DDC3B-226C-B64C-9C80-E869FD1E849B}" type="sibTrans" cxnId="{3D5CC35C-DAE7-1144-A58F-A89BC1590CDE}">
      <dgm:prSet/>
      <dgm:spPr/>
      <dgm:t>
        <a:bodyPr/>
        <a:lstStyle/>
        <a:p>
          <a:endParaRPr lang="ru-RU"/>
        </a:p>
      </dgm:t>
    </dgm:pt>
    <dgm:pt modelId="{737F8ACF-DA9F-794F-97AF-8494DC8C41DD}">
      <dgm:prSet phldrT="[Текст]" custT="1"/>
      <dgm:spPr/>
      <dgm:t>
        <a:bodyPr/>
        <a:lstStyle/>
        <a:p>
          <a:r>
            <a:rPr lang="ru-RU" sz="2000" b="0" i="0" dirty="0" smtClean="0"/>
            <a:t>Архив учебных материалов</a:t>
          </a:r>
          <a:endParaRPr lang="ru-RU" sz="2000" dirty="0"/>
        </a:p>
      </dgm:t>
    </dgm:pt>
    <dgm:pt modelId="{2D8F7AD0-DD5E-4A45-9E6A-ECD67B623543}" type="sibTrans" cxnId="{1FC5AF25-D0EF-1049-B1AA-30CC5925A7A3}">
      <dgm:prSet/>
      <dgm:spPr/>
      <dgm:t>
        <a:bodyPr/>
        <a:lstStyle/>
        <a:p>
          <a:endParaRPr lang="ru-RU"/>
        </a:p>
      </dgm:t>
    </dgm:pt>
    <dgm:pt modelId="{B18A813F-35E4-0B41-8C17-11657748886A}" type="parTrans" cxnId="{1FC5AF25-D0EF-1049-B1AA-30CC5925A7A3}">
      <dgm:prSet/>
      <dgm:spPr/>
      <dgm:t>
        <a:bodyPr/>
        <a:lstStyle/>
        <a:p>
          <a:endParaRPr lang="ru-RU"/>
        </a:p>
      </dgm:t>
    </dgm:pt>
    <dgm:pt modelId="{4C7AB5D6-A31F-1046-8FDF-A1AFF4044342}">
      <dgm:prSet phldrT="[Текст]" custT="1"/>
      <dgm:spPr/>
      <dgm:t>
        <a:bodyPr/>
        <a:lstStyle/>
        <a:p>
          <a:r>
            <a:rPr lang="ru-RU" sz="2000" b="0" i="0" dirty="0" smtClean="0"/>
            <a:t>Анализ обучения и оценка результатов</a:t>
          </a:r>
          <a:endParaRPr lang="ru-RU" sz="2000" dirty="0"/>
        </a:p>
      </dgm:t>
    </dgm:pt>
    <dgm:pt modelId="{1CAAA2D9-EE5B-8A49-A0EA-94C1BCF8C286}" type="sibTrans" cxnId="{3CC44D87-481B-3243-A148-EABFD07A62AA}">
      <dgm:prSet/>
      <dgm:spPr/>
      <dgm:t>
        <a:bodyPr/>
        <a:lstStyle/>
        <a:p>
          <a:endParaRPr lang="ru-RU"/>
        </a:p>
      </dgm:t>
    </dgm:pt>
    <dgm:pt modelId="{5B735AE0-D970-284B-8892-1129F83E2E07}" type="parTrans" cxnId="{3CC44D87-481B-3243-A148-EABFD07A62AA}">
      <dgm:prSet/>
      <dgm:spPr/>
      <dgm:t>
        <a:bodyPr/>
        <a:lstStyle/>
        <a:p>
          <a:endParaRPr lang="ru-RU"/>
        </a:p>
      </dgm:t>
    </dgm:pt>
    <dgm:pt modelId="{EBA695E6-3616-584B-ADB9-1BC767543C22}">
      <dgm:prSet phldrT="[Текст]" custT="1"/>
      <dgm:spPr/>
      <dgm:t>
        <a:bodyPr/>
        <a:lstStyle/>
        <a:p>
          <a:r>
            <a:rPr lang="ru-RU" sz="2000" b="0" i="0" dirty="0" smtClean="0"/>
            <a:t>Проверка знаний и навыков</a:t>
          </a:r>
          <a:endParaRPr lang="ru-RU" sz="2000" dirty="0"/>
        </a:p>
      </dgm:t>
    </dgm:pt>
    <dgm:pt modelId="{62A08F34-709E-8145-99C7-3B8EFF566206}" type="sibTrans" cxnId="{EA42916E-61F2-D149-AE42-B6214319DAAB}">
      <dgm:prSet/>
      <dgm:spPr/>
      <dgm:t>
        <a:bodyPr/>
        <a:lstStyle/>
        <a:p>
          <a:endParaRPr lang="ru-RU"/>
        </a:p>
      </dgm:t>
    </dgm:pt>
    <dgm:pt modelId="{27E78313-E23F-FC4D-9E8E-CC23CDC08F20}" type="parTrans" cxnId="{EA42916E-61F2-D149-AE42-B6214319DAAB}">
      <dgm:prSet/>
      <dgm:spPr/>
      <dgm:t>
        <a:bodyPr/>
        <a:lstStyle/>
        <a:p>
          <a:endParaRPr lang="ru-RU"/>
        </a:p>
      </dgm:t>
    </dgm:pt>
    <dgm:pt modelId="{FA28B158-B89F-6548-BC91-5B3BC6A03976}" type="pres">
      <dgm:prSet presAssocID="{9B0322A2-04D1-9B4A-AFBE-637420FC70CA}" presName="linearFlow" presStyleCnt="0">
        <dgm:presLayoutVars>
          <dgm:dir/>
          <dgm:resizeHandles val="exact"/>
        </dgm:presLayoutVars>
      </dgm:prSet>
      <dgm:spPr/>
    </dgm:pt>
    <dgm:pt modelId="{DDEA1B25-38AD-044E-90C8-58B4B119F0A4}" type="pres">
      <dgm:prSet presAssocID="{264106F1-4E3F-1348-9926-864509FC5B26}" presName="composite" presStyleCnt="0"/>
      <dgm:spPr/>
    </dgm:pt>
    <dgm:pt modelId="{461663A7-095E-5349-A58D-186EEEBCE797}" type="pres">
      <dgm:prSet presAssocID="{264106F1-4E3F-1348-9926-864509FC5B26}" presName="imgShp" presStyleLbl="fgImgPlace1" presStyleIdx="0" presStyleCnt="4" custFlipVert="1" custFlipHor="1" custScaleX="25412" custScaleY="48943" custLinFactNeighborX="2201" custLinFactNeighborY="-8351"/>
      <dgm:spPr>
        <a:solidFill>
          <a:schemeClr val="bg1"/>
        </a:solidFill>
        <a:ln>
          <a:noFill/>
        </a:ln>
      </dgm:spPr>
    </dgm:pt>
    <dgm:pt modelId="{BBA26809-E33A-8441-BB70-723BCB5A1C85}" type="pres">
      <dgm:prSet presAssocID="{264106F1-4E3F-1348-9926-864509FC5B26}" presName="txShp" presStyleLbl="node1" presStyleIdx="0" presStyleCnt="4" custScaleX="125025" custScaleY="64015" custLinFactNeighborX="-2845" custLinFactNeighborY="29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9646A3-E861-714A-9687-76EDA4C5096C}" type="pres">
      <dgm:prSet presAssocID="{938DDC3B-226C-B64C-9C80-E869FD1E849B}" presName="spacing" presStyleCnt="0"/>
      <dgm:spPr/>
    </dgm:pt>
    <dgm:pt modelId="{8C1438E6-3B83-6F43-AF2A-5BC6696C2518}" type="pres">
      <dgm:prSet presAssocID="{737F8ACF-DA9F-794F-97AF-8494DC8C41DD}" presName="composite" presStyleCnt="0"/>
      <dgm:spPr/>
    </dgm:pt>
    <dgm:pt modelId="{91C536B7-3FF0-7540-A9E6-94ED27AD4BFD}" type="pres">
      <dgm:prSet presAssocID="{737F8ACF-DA9F-794F-97AF-8494DC8C41DD}" presName="imgShp" presStyleLbl="fgImgPlace1" presStyleIdx="1" presStyleCnt="4" custFlipHor="1" custScaleX="12676" custScaleY="36215"/>
      <dgm:spPr>
        <a:solidFill>
          <a:schemeClr val="bg1"/>
        </a:solidFill>
        <a:ln>
          <a:noFill/>
        </a:ln>
      </dgm:spPr>
    </dgm:pt>
    <dgm:pt modelId="{F4B7EFF2-69B2-EB45-A229-95657A516E17}" type="pres">
      <dgm:prSet presAssocID="{737F8ACF-DA9F-794F-97AF-8494DC8C41DD}" presName="txShp" presStyleLbl="node1" presStyleIdx="1" presStyleCnt="4" custScaleX="127427" custScaleY="55376" custLinFactNeighborX="-4252" custLinFactNeighborY="25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4A97EF-B9FA-CE4A-9B41-1D7814DAF4A6}" type="pres">
      <dgm:prSet presAssocID="{2D8F7AD0-DD5E-4A45-9E6A-ECD67B623543}" presName="spacing" presStyleCnt="0"/>
      <dgm:spPr/>
    </dgm:pt>
    <dgm:pt modelId="{F697070B-8B88-F441-892E-1DDD0AF45A64}" type="pres">
      <dgm:prSet presAssocID="{EBA695E6-3616-584B-ADB9-1BC767543C22}" presName="composite" presStyleCnt="0"/>
      <dgm:spPr/>
    </dgm:pt>
    <dgm:pt modelId="{BD4E3E7B-E244-FD4B-95F0-3CD7EAD42C42}" type="pres">
      <dgm:prSet presAssocID="{EBA695E6-3616-584B-ADB9-1BC767543C22}" presName="imgShp" presStyleLbl="fgImgPlace1" presStyleIdx="2" presStyleCnt="4" custLinFactX="-60088" custLinFactY="100000" custLinFactNeighborX="-100000" custLinFactNeighborY="179660"/>
      <dgm:spPr>
        <a:solidFill>
          <a:schemeClr val="bg1"/>
        </a:solidFill>
        <a:ln>
          <a:noFill/>
        </a:ln>
      </dgm:spPr>
    </dgm:pt>
    <dgm:pt modelId="{CEECF6D7-B242-034B-9EBA-1DE376851B65}" type="pres">
      <dgm:prSet presAssocID="{EBA695E6-3616-584B-ADB9-1BC767543C22}" presName="txShp" presStyleLbl="node1" presStyleIdx="2" presStyleCnt="4" custScaleX="130844" custScaleY="57850" custLinFactNeighborX="-5071" custLinFactNeighborY="-145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CA5B62-D309-2D4A-8D9A-0BD4C76FD0EF}" type="pres">
      <dgm:prSet presAssocID="{62A08F34-709E-8145-99C7-3B8EFF566206}" presName="spacing" presStyleCnt="0"/>
      <dgm:spPr/>
    </dgm:pt>
    <dgm:pt modelId="{B51B8F56-82B1-3147-9CB7-AE8DD2A5B29E}" type="pres">
      <dgm:prSet presAssocID="{4C7AB5D6-A31F-1046-8FDF-A1AFF4044342}" presName="composite" presStyleCnt="0"/>
      <dgm:spPr/>
    </dgm:pt>
    <dgm:pt modelId="{7CD4DBAE-3334-D541-8C7D-FC4CB0F79389}" type="pres">
      <dgm:prSet presAssocID="{4C7AB5D6-A31F-1046-8FDF-A1AFF4044342}" presName="imgShp" presStyleLbl="fgImgPlace1" presStyleIdx="3" presStyleCnt="4"/>
      <dgm:spPr>
        <a:noFill/>
        <a:ln>
          <a:noFill/>
        </a:ln>
      </dgm:spPr>
    </dgm:pt>
    <dgm:pt modelId="{43FB68EF-01F5-C24B-89F6-A34C6D98A7E9}" type="pres">
      <dgm:prSet presAssocID="{4C7AB5D6-A31F-1046-8FDF-A1AFF4044342}" presName="txShp" presStyleLbl="node1" presStyleIdx="3" presStyleCnt="4" custScaleX="132224" custScaleY="58732" custLinFactNeighborX="-4381" custLinFactNeighborY="-447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0CC0F3F-05BC-6946-9F48-9961E04B1665}" type="presOf" srcId="{9B0322A2-04D1-9B4A-AFBE-637420FC70CA}" destId="{FA28B158-B89F-6548-BC91-5B3BC6A03976}" srcOrd="0" destOrd="0" presId="urn:microsoft.com/office/officeart/2005/8/layout/vList3"/>
    <dgm:cxn modelId="{5E5A6346-DC91-D747-B577-DF8BF46525A4}" type="presOf" srcId="{264106F1-4E3F-1348-9926-864509FC5B26}" destId="{BBA26809-E33A-8441-BB70-723BCB5A1C85}" srcOrd="0" destOrd="0" presId="urn:microsoft.com/office/officeart/2005/8/layout/vList3"/>
    <dgm:cxn modelId="{EA42916E-61F2-D149-AE42-B6214319DAAB}" srcId="{9B0322A2-04D1-9B4A-AFBE-637420FC70CA}" destId="{EBA695E6-3616-584B-ADB9-1BC767543C22}" srcOrd="2" destOrd="0" parTransId="{27E78313-E23F-FC4D-9E8E-CC23CDC08F20}" sibTransId="{62A08F34-709E-8145-99C7-3B8EFF566206}"/>
    <dgm:cxn modelId="{99C95F80-7C09-C24E-ADD2-7B712B111C38}" type="presOf" srcId="{737F8ACF-DA9F-794F-97AF-8494DC8C41DD}" destId="{F4B7EFF2-69B2-EB45-A229-95657A516E17}" srcOrd="0" destOrd="0" presId="urn:microsoft.com/office/officeart/2005/8/layout/vList3"/>
    <dgm:cxn modelId="{DF989020-3809-3F42-932C-D74D2D49C988}" type="presOf" srcId="{EBA695E6-3616-584B-ADB9-1BC767543C22}" destId="{CEECF6D7-B242-034B-9EBA-1DE376851B65}" srcOrd="0" destOrd="0" presId="urn:microsoft.com/office/officeart/2005/8/layout/vList3"/>
    <dgm:cxn modelId="{1FC5AF25-D0EF-1049-B1AA-30CC5925A7A3}" srcId="{9B0322A2-04D1-9B4A-AFBE-637420FC70CA}" destId="{737F8ACF-DA9F-794F-97AF-8494DC8C41DD}" srcOrd="1" destOrd="0" parTransId="{B18A813F-35E4-0B41-8C17-11657748886A}" sibTransId="{2D8F7AD0-DD5E-4A45-9E6A-ECD67B623543}"/>
    <dgm:cxn modelId="{3CC44D87-481B-3243-A148-EABFD07A62AA}" srcId="{9B0322A2-04D1-9B4A-AFBE-637420FC70CA}" destId="{4C7AB5D6-A31F-1046-8FDF-A1AFF4044342}" srcOrd="3" destOrd="0" parTransId="{5B735AE0-D970-284B-8892-1129F83E2E07}" sibTransId="{1CAAA2D9-EE5B-8A49-A0EA-94C1BCF8C286}"/>
    <dgm:cxn modelId="{3D5CC35C-DAE7-1144-A58F-A89BC1590CDE}" srcId="{9B0322A2-04D1-9B4A-AFBE-637420FC70CA}" destId="{264106F1-4E3F-1348-9926-864509FC5B26}" srcOrd="0" destOrd="0" parTransId="{77AB77B0-FC5F-1B49-B62D-388F78A3575E}" sibTransId="{938DDC3B-226C-B64C-9C80-E869FD1E849B}"/>
    <dgm:cxn modelId="{C26CF673-0E1E-CC46-A6D4-45E22FC81D1F}" type="presOf" srcId="{4C7AB5D6-A31F-1046-8FDF-A1AFF4044342}" destId="{43FB68EF-01F5-C24B-89F6-A34C6D98A7E9}" srcOrd="0" destOrd="0" presId="urn:microsoft.com/office/officeart/2005/8/layout/vList3"/>
    <dgm:cxn modelId="{7E6BAE93-23FE-FD48-894B-6B7A1431B8E7}" type="presParOf" srcId="{FA28B158-B89F-6548-BC91-5B3BC6A03976}" destId="{DDEA1B25-38AD-044E-90C8-58B4B119F0A4}" srcOrd="0" destOrd="0" presId="urn:microsoft.com/office/officeart/2005/8/layout/vList3"/>
    <dgm:cxn modelId="{340AF7D0-2F31-3140-A5AA-B201517AC378}" type="presParOf" srcId="{DDEA1B25-38AD-044E-90C8-58B4B119F0A4}" destId="{461663A7-095E-5349-A58D-186EEEBCE797}" srcOrd="0" destOrd="0" presId="urn:microsoft.com/office/officeart/2005/8/layout/vList3"/>
    <dgm:cxn modelId="{07FE8005-91A4-BC46-B93E-E6B52E94C790}" type="presParOf" srcId="{DDEA1B25-38AD-044E-90C8-58B4B119F0A4}" destId="{BBA26809-E33A-8441-BB70-723BCB5A1C85}" srcOrd="1" destOrd="0" presId="urn:microsoft.com/office/officeart/2005/8/layout/vList3"/>
    <dgm:cxn modelId="{C1C3CB28-9749-2F40-AABB-381D23C509C2}" type="presParOf" srcId="{FA28B158-B89F-6548-BC91-5B3BC6A03976}" destId="{3A9646A3-E861-714A-9687-76EDA4C5096C}" srcOrd="1" destOrd="0" presId="urn:microsoft.com/office/officeart/2005/8/layout/vList3"/>
    <dgm:cxn modelId="{3F82A1AE-671A-6C42-B263-8CA75C0C7FA2}" type="presParOf" srcId="{FA28B158-B89F-6548-BC91-5B3BC6A03976}" destId="{8C1438E6-3B83-6F43-AF2A-5BC6696C2518}" srcOrd="2" destOrd="0" presId="urn:microsoft.com/office/officeart/2005/8/layout/vList3"/>
    <dgm:cxn modelId="{ABE36C66-43A7-AB44-9C48-AB6D814D21B9}" type="presParOf" srcId="{8C1438E6-3B83-6F43-AF2A-5BC6696C2518}" destId="{91C536B7-3FF0-7540-A9E6-94ED27AD4BFD}" srcOrd="0" destOrd="0" presId="urn:microsoft.com/office/officeart/2005/8/layout/vList3"/>
    <dgm:cxn modelId="{599ACF84-00F8-B346-8FAA-AD9179FDA902}" type="presParOf" srcId="{8C1438E6-3B83-6F43-AF2A-5BC6696C2518}" destId="{F4B7EFF2-69B2-EB45-A229-95657A516E17}" srcOrd="1" destOrd="0" presId="urn:microsoft.com/office/officeart/2005/8/layout/vList3"/>
    <dgm:cxn modelId="{79DBFA8F-BE7F-9140-AFF2-EA622381BFAE}" type="presParOf" srcId="{FA28B158-B89F-6548-BC91-5B3BC6A03976}" destId="{494A97EF-B9FA-CE4A-9B41-1D7814DAF4A6}" srcOrd="3" destOrd="0" presId="urn:microsoft.com/office/officeart/2005/8/layout/vList3"/>
    <dgm:cxn modelId="{DB3748E0-C3BA-0847-A553-908637DAC22E}" type="presParOf" srcId="{FA28B158-B89F-6548-BC91-5B3BC6A03976}" destId="{F697070B-8B88-F441-892E-1DDD0AF45A64}" srcOrd="4" destOrd="0" presId="urn:microsoft.com/office/officeart/2005/8/layout/vList3"/>
    <dgm:cxn modelId="{C55E6331-A96E-0A4F-A77B-AF1036F4521D}" type="presParOf" srcId="{F697070B-8B88-F441-892E-1DDD0AF45A64}" destId="{BD4E3E7B-E244-FD4B-95F0-3CD7EAD42C42}" srcOrd="0" destOrd="0" presId="urn:microsoft.com/office/officeart/2005/8/layout/vList3"/>
    <dgm:cxn modelId="{50F07FAF-9F82-1E4E-8F47-AC51096A2699}" type="presParOf" srcId="{F697070B-8B88-F441-892E-1DDD0AF45A64}" destId="{CEECF6D7-B242-034B-9EBA-1DE376851B65}" srcOrd="1" destOrd="0" presId="urn:microsoft.com/office/officeart/2005/8/layout/vList3"/>
    <dgm:cxn modelId="{314B743E-A452-3E4D-AE27-F8A78F413A21}" type="presParOf" srcId="{FA28B158-B89F-6548-BC91-5B3BC6A03976}" destId="{ABCA5B62-D309-2D4A-8D9A-0BD4C76FD0EF}" srcOrd="5" destOrd="0" presId="urn:microsoft.com/office/officeart/2005/8/layout/vList3"/>
    <dgm:cxn modelId="{DD43933D-2BFA-BD42-8188-2141A7F5BB5F}" type="presParOf" srcId="{FA28B158-B89F-6548-BC91-5B3BC6A03976}" destId="{B51B8F56-82B1-3147-9CB7-AE8DD2A5B29E}" srcOrd="6" destOrd="0" presId="urn:microsoft.com/office/officeart/2005/8/layout/vList3"/>
    <dgm:cxn modelId="{4005E062-C531-344C-A5FD-AF7EA505F9D8}" type="presParOf" srcId="{B51B8F56-82B1-3147-9CB7-AE8DD2A5B29E}" destId="{7CD4DBAE-3334-D541-8C7D-FC4CB0F79389}" srcOrd="0" destOrd="0" presId="urn:microsoft.com/office/officeart/2005/8/layout/vList3"/>
    <dgm:cxn modelId="{C9524FC5-4AE6-B04F-A5DD-AF19B89EC67F}" type="presParOf" srcId="{B51B8F56-82B1-3147-9CB7-AE8DD2A5B29E}" destId="{43FB68EF-01F5-C24B-89F6-A34C6D98A7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6809-E33A-8441-BB70-723BCB5A1C85}">
      <dsp:nvSpPr>
        <dsp:cNvPr id="0" name=""/>
        <dsp:cNvSpPr/>
      </dsp:nvSpPr>
      <dsp:spPr>
        <a:xfrm rot="10800000">
          <a:off x="526640" y="43188"/>
          <a:ext cx="6697871" cy="89079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63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Предоставление интерактивного материала</a:t>
          </a:r>
          <a:endParaRPr lang="ru-RU" sz="20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49339" y="43188"/>
        <a:ext cx="6475172" cy="890797"/>
      </dsp:txXfrm>
    </dsp:sp>
    <dsp:sp modelId="{461663A7-095E-5349-A58D-186EEEBCE797}">
      <dsp:nvSpPr>
        <dsp:cNvPr id="0" name=""/>
        <dsp:cNvSpPr/>
      </dsp:nvSpPr>
      <dsp:spPr>
        <a:xfrm flipH="1" flipV="1">
          <a:off x="1203194" y="0"/>
          <a:ext cx="353619" cy="681063"/>
        </a:xfrm>
        <a:prstGeom prst="ellipse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EFF2-69B2-EB45-A229-95657A516E17}">
      <dsp:nvSpPr>
        <dsp:cNvPr id="0" name=""/>
        <dsp:cNvSpPr/>
      </dsp:nvSpPr>
      <dsp:spPr>
        <a:xfrm rot="10800000">
          <a:off x="386924" y="1343736"/>
          <a:ext cx="6826552" cy="7705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63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Архив учебных материалов</a:t>
          </a:r>
          <a:endParaRPr lang="ru-RU" sz="2000" kern="1200" dirty="0"/>
        </a:p>
      </dsp:txBody>
      <dsp:txXfrm rot="10800000">
        <a:off x="579569" y="1343736"/>
        <a:ext cx="6633907" cy="770581"/>
      </dsp:txXfrm>
    </dsp:sp>
    <dsp:sp modelId="{91C536B7-3FF0-7540-A9E6-94ED27AD4BFD}">
      <dsp:nvSpPr>
        <dsp:cNvPr id="0" name=""/>
        <dsp:cNvSpPr/>
      </dsp:nvSpPr>
      <dsp:spPr>
        <a:xfrm flipH="1">
          <a:off x="1261180" y="1442153"/>
          <a:ext cx="176392" cy="503947"/>
        </a:xfrm>
        <a:prstGeom prst="ellipse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F6D7-B242-034B-9EBA-1DE376851B65}">
      <dsp:nvSpPr>
        <dsp:cNvPr id="0" name=""/>
        <dsp:cNvSpPr/>
      </dsp:nvSpPr>
      <dsp:spPr>
        <a:xfrm rot="10800000">
          <a:off x="251520" y="2585157"/>
          <a:ext cx="7009608" cy="80500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63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Проверка знаний и навыков</a:t>
          </a:r>
          <a:endParaRPr lang="ru-RU" sz="2000" kern="1200" dirty="0"/>
        </a:p>
      </dsp:txBody>
      <dsp:txXfrm rot="10800000">
        <a:off x="452772" y="2585157"/>
        <a:ext cx="6808356" cy="805008"/>
      </dsp:txXfrm>
    </dsp:sp>
    <dsp:sp modelId="{BD4E3E7B-E244-FD4B-95F0-3CD7EAD42C42}">
      <dsp:nvSpPr>
        <dsp:cNvPr id="0" name=""/>
        <dsp:cNvSpPr/>
      </dsp:nvSpPr>
      <dsp:spPr>
        <a:xfrm>
          <a:off x="0" y="4304388"/>
          <a:ext cx="1391544" cy="1391544"/>
        </a:xfrm>
        <a:prstGeom prst="ellipse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B68EF-01F5-C24B-89F6-A34C6D98A7E9}">
      <dsp:nvSpPr>
        <dsp:cNvPr id="0" name=""/>
        <dsp:cNvSpPr/>
      </dsp:nvSpPr>
      <dsp:spPr>
        <a:xfrm rot="10800000">
          <a:off x="251520" y="3966484"/>
          <a:ext cx="7083538" cy="8172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63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Анализ обучения и оценка результатов</a:t>
          </a:r>
          <a:endParaRPr lang="ru-RU" sz="2000" kern="1200" dirty="0"/>
        </a:p>
      </dsp:txBody>
      <dsp:txXfrm rot="10800000">
        <a:off x="455840" y="3966484"/>
        <a:ext cx="6879218" cy="817281"/>
      </dsp:txXfrm>
    </dsp:sp>
    <dsp:sp modelId="{7CD4DBAE-3334-D541-8C7D-FC4CB0F79389}">
      <dsp:nvSpPr>
        <dsp:cNvPr id="0" name=""/>
        <dsp:cNvSpPr/>
      </dsp:nvSpPr>
      <dsp:spPr>
        <a:xfrm>
          <a:off x="653604" y="4301735"/>
          <a:ext cx="1391544" cy="1391544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u="sng" dirty="0" smtClean="0"/>
              <a:t>Разработка </a:t>
            </a:r>
            <a:r>
              <a:rPr lang="ru-RU" u="sng" dirty="0" smtClean="0"/>
              <a:t>цифровой </a:t>
            </a:r>
            <a:r>
              <a:rPr lang="ru-RU" u="sng" dirty="0" smtClean="0"/>
              <a:t>системы обучения для студентов ВУЦ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41258" y="642611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2020 г.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 txBox="1">
            <a:spLocks/>
          </p:cNvSpPr>
          <p:nvPr/>
        </p:nvSpPr>
        <p:spPr>
          <a:xfrm>
            <a:off x="790511" y="5844948"/>
            <a:ext cx="6669832" cy="280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4"/>
          <a:stretch/>
        </p:blipFill>
        <p:spPr>
          <a:xfrm>
            <a:off x="8128000" y="0"/>
            <a:ext cx="4064000" cy="24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11" y="1795663"/>
            <a:ext cx="8162629" cy="4459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0567" y="1035021"/>
            <a:ext cx="752511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Анализ результатов студентов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43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42629" y="1230315"/>
            <a:ext cx="108268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Системы цифрового </a:t>
            </a:r>
            <a:r>
              <a:rPr lang="ru-RU" sz="2000" dirty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</a:t>
            </a:r>
            <a:r>
              <a:rPr lang="ru-RU" sz="2000" dirty="0" smtClean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России набирают популярность, </a:t>
            </a:r>
            <a:r>
              <a:rPr lang="ru-RU" sz="2000" dirty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компании и фирмы создают свои </a:t>
            </a:r>
            <a:r>
              <a:rPr lang="ru-RU" sz="2000" dirty="0" smtClean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 </a:t>
            </a:r>
            <a:r>
              <a:rPr lang="ru-RU" sz="2000" dirty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персонала. Также СДО помогают ВУЗам предоставлять необходимую информацию студентам, которые удаленно сдают </a:t>
            </a:r>
            <a:r>
              <a:rPr lang="ru-RU" sz="2000" dirty="0" smtClean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экзамены. </a:t>
            </a:r>
            <a:r>
              <a:rPr lang="ru-RU" sz="2000" dirty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СДО испытывает трудности с тем, что в отдаленных регионах РФ недостаточно развитая инфраструктура.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 </a:t>
            </a:r>
            <a:r>
              <a:rPr lang="ru-RU" sz="2000" dirty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менее, IT-индустрия развивается очень быстро, это вынуждает компании в ускоренном темпе переподготавливать кадры. Лучшим решением является создание системы дистанционного обучения, которая не только повышает квалификацию работников, но и экономит </a:t>
            </a:r>
            <a:r>
              <a:rPr lang="ru-RU" sz="2000" dirty="0" smtClean="0">
                <a:solidFill>
                  <a:srgbClr val="212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компании.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www.webtutor.ru/data/images/news/111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44" y="4125694"/>
            <a:ext cx="4470399" cy="2536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009712" y="3254028"/>
            <a:ext cx="5505450" cy="91355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Спасибо за внимание!</a:t>
            </a:r>
            <a:br>
              <a:rPr lang="ru-RU" sz="3200" dirty="0"/>
            </a:b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979198" y="4327239"/>
            <a:ext cx="5726402" cy="123552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583988" y="6388100"/>
            <a:ext cx="608012" cy="365125"/>
          </a:xfrm>
        </p:spPr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26" name="Picture 2" descr="http://risovach.ru/upload/2013/07/generator/iseeisyesterday_24415204_orig_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13790" r="12994" b="13318"/>
          <a:stretch/>
        </p:blipFill>
        <p:spPr bwMode="auto">
          <a:xfrm>
            <a:off x="508000" y="4557485"/>
            <a:ext cx="2386098" cy="12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4"/>
          <a:stretch/>
        </p:blipFill>
        <p:spPr>
          <a:xfrm>
            <a:off x="8128000" y="0"/>
            <a:ext cx="4064000" cy="24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59" y="826627"/>
            <a:ext cx="11353974" cy="4749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/>
              <a:t>Цифровое </a:t>
            </a:r>
            <a:r>
              <a:rPr lang="ru-RU" dirty="0"/>
              <a:t>обучение, как и любая другая система обучения, состоит из нескольких частей: содержательная и организационная. Таким образом система </a:t>
            </a:r>
            <a:r>
              <a:rPr lang="ru-RU" dirty="0" smtClean="0"/>
              <a:t>цифрового обучения это </a:t>
            </a:r>
            <a:r>
              <a:rPr lang="ru-RU" dirty="0"/>
              <a:t>набор программных продуктов и решений, который объединяет и автоматизирует все или большую часть процессов, связанных с обучением.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161" y="4137385"/>
            <a:ext cx="3579022" cy="2432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1F08-199C-EB40-9441-5B619B15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15" y="331970"/>
            <a:ext cx="10673671" cy="506896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возможности цифрового обучения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4E806-D83C-B34C-84D1-305CCF1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8B79E461-F6FB-104A-83DD-86D262AB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008398"/>
              </p:ext>
            </p:extLst>
          </p:nvPr>
        </p:nvGraphicFramePr>
        <p:xfrm>
          <a:off x="3931987" y="1056632"/>
          <a:ext cx="8055979" cy="569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Объект 2">
            <a:extLst>
              <a:ext uri="{FF2B5EF4-FFF2-40B4-BE49-F238E27FC236}">
                <a16:creationId xmlns:a16="http://schemas.microsoft.com/office/drawing/2014/main" id="{D42AAE73-5309-084A-9F13-AF072F2AC4D0}"/>
              </a:ext>
            </a:extLst>
          </p:cNvPr>
          <p:cNvSpPr txBox="1">
            <a:spLocks/>
          </p:cNvSpPr>
          <p:nvPr/>
        </p:nvSpPr>
        <p:spPr>
          <a:xfrm>
            <a:off x="232658" y="1364259"/>
            <a:ext cx="3835396" cy="4150556"/>
          </a:xfrm>
          <a:prstGeom prst="roundRect">
            <a:avLst>
              <a:gd name="adj" fmla="val 4817"/>
            </a:avLst>
          </a:prstGeom>
          <a:ln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5" name="Рисунок 14" descr="В яблочко">
            <a:extLst>
              <a:ext uri="{FF2B5EF4-FFF2-40B4-BE49-F238E27FC236}">
                <a16:creationId xmlns:a16="http://schemas.microsoft.com/office/drawing/2014/main" id="{931FEA6B-E47A-1648-A9AA-3EABEE6DEFB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7815" y="1364259"/>
            <a:ext cx="542081" cy="542081"/>
          </a:xfrm>
          <a:prstGeom prst="rect">
            <a:avLst/>
          </a:prstGeom>
        </p:spPr>
      </p:pic>
      <p:sp>
        <p:nvSpPr>
          <p:cNvPr id="22" name="Shape 2540">
            <a:extLst>
              <a:ext uri="{FF2B5EF4-FFF2-40B4-BE49-F238E27FC236}">
                <a16:creationId xmlns:a16="http://schemas.microsoft.com/office/drawing/2014/main" id="{3B68693E-7EFD-5A44-9C30-22011E45EE24}"/>
              </a:ext>
            </a:extLst>
          </p:cNvPr>
          <p:cNvSpPr/>
          <p:nvPr/>
        </p:nvSpPr>
        <p:spPr>
          <a:xfrm>
            <a:off x="4751759" y="136425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4" name="Shape 2540">
            <a:extLst>
              <a:ext uri="{FF2B5EF4-FFF2-40B4-BE49-F238E27FC236}">
                <a16:creationId xmlns:a16="http://schemas.microsoft.com/office/drawing/2014/main" id="{3B68693E-7EFD-5A44-9C30-22011E45EE24}"/>
              </a:ext>
            </a:extLst>
          </p:cNvPr>
          <p:cNvSpPr/>
          <p:nvPr/>
        </p:nvSpPr>
        <p:spPr>
          <a:xfrm>
            <a:off x="4595607" y="2660437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7" name="Shape 2540">
            <a:extLst>
              <a:ext uri="{FF2B5EF4-FFF2-40B4-BE49-F238E27FC236}">
                <a16:creationId xmlns:a16="http://schemas.microsoft.com/office/drawing/2014/main" id="{3B68693E-7EFD-5A44-9C30-22011E45EE24}"/>
              </a:ext>
            </a:extLst>
          </p:cNvPr>
          <p:cNvSpPr/>
          <p:nvPr/>
        </p:nvSpPr>
        <p:spPr>
          <a:xfrm>
            <a:off x="4472359" y="3967283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8" name="Shape 2540">
            <a:extLst>
              <a:ext uri="{FF2B5EF4-FFF2-40B4-BE49-F238E27FC236}">
                <a16:creationId xmlns:a16="http://schemas.microsoft.com/office/drawing/2014/main" id="{3B68693E-7EFD-5A44-9C30-22011E45EE24}"/>
              </a:ext>
            </a:extLst>
          </p:cNvPr>
          <p:cNvSpPr/>
          <p:nvPr/>
        </p:nvSpPr>
        <p:spPr>
          <a:xfrm>
            <a:off x="4458618" y="530601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250" y="2183741"/>
            <a:ext cx="4106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Возможность работать с цифровой </a:t>
            </a:r>
          </a:p>
          <a:p>
            <a:pPr algn="ctr"/>
            <a:r>
              <a:rPr lang="ru-RU" sz="3200" dirty="0" smtClean="0"/>
              <a:t>системой </a:t>
            </a:r>
          </a:p>
          <a:p>
            <a:pPr algn="ctr"/>
            <a:r>
              <a:rPr lang="ru-RU" sz="3200" dirty="0" smtClean="0"/>
              <a:t>дистанционно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55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606" y="317092"/>
            <a:ext cx="10180720" cy="506896"/>
          </a:xfrm>
        </p:spPr>
        <p:txBody>
          <a:bodyPr/>
          <a:lstStyle/>
          <a:p>
            <a:r>
              <a:rPr lang="ru-RU" dirty="0" smtClean="0"/>
              <a:t>Демонстрация интерфейса программы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1526732"/>
            <a:ext cx="5575523" cy="45868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5224" y="913750"/>
            <a:ext cx="6854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/>
              <a:t>Стартовый экран при запуске системы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96" y="1526732"/>
            <a:ext cx="3146903" cy="45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 программы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925167" y="1073407"/>
            <a:ext cx="6854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Главное меню цифровой системы</a:t>
            </a:r>
            <a:endParaRPr lang="ru-RU" sz="2800" dirty="0"/>
          </a:p>
        </p:txBody>
      </p:sp>
      <p:pic>
        <p:nvPicPr>
          <p:cNvPr id="1026" name="Picture 2" descr="C:\Users\Alex\AppData\Local\Temp\SNAGHTML4b15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70" y="1741807"/>
            <a:ext cx="8577063" cy="440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743858" y="348760"/>
            <a:ext cx="10180720" cy="506896"/>
          </a:xfrm>
        </p:spPr>
        <p:txBody>
          <a:bodyPr/>
          <a:lstStyle/>
          <a:p>
            <a:r>
              <a:rPr lang="ru-RU" dirty="0"/>
              <a:t>Демонстрация интерфейса программы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8" y="2117239"/>
            <a:ext cx="10925275" cy="37755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43935" y="1224837"/>
            <a:ext cx="752511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Содержание первого раздела для обучения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29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 программы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85" y="2131705"/>
            <a:ext cx="8306063" cy="3929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0392" y="1217556"/>
            <a:ext cx="752511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Пример изучения 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87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 программы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1" y="1159499"/>
            <a:ext cx="1109979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Для более лучшего усвоения материала есть дополнительные разделы например как видеофрагменты где обучающийся сможет увидеть весь процесс.</a:t>
            </a:r>
            <a:endParaRPr lang="ru-RU" sz="28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32" y="2739507"/>
            <a:ext cx="7273335" cy="34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73179"/>
            <a:ext cx="10180720" cy="506896"/>
          </a:xfrm>
        </p:spPr>
        <p:txBody>
          <a:bodyPr/>
          <a:lstStyle/>
          <a:p>
            <a:r>
              <a:rPr lang="ru-RU" dirty="0"/>
              <a:t>Демонстрация интерфейса программы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50" y="1816722"/>
            <a:ext cx="8575791" cy="4300324"/>
          </a:xfrm>
          <a:prstGeom prst="rect">
            <a:avLst/>
          </a:prstGeom>
        </p:spPr>
      </p:pic>
      <p:sp>
        <p:nvSpPr>
          <p:cNvPr id="5" name="Заголовок 11"/>
          <p:cNvSpPr txBox="1">
            <a:spLocks/>
          </p:cNvSpPr>
          <p:nvPr/>
        </p:nvSpPr>
        <p:spPr>
          <a:xfrm>
            <a:off x="685800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05485" y="1080075"/>
            <a:ext cx="752511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Проверка знаний по первому разделу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89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1101</TotalTime>
  <Words>158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Gill Sans</vt:lpstr>
      <vt:lpstr>Open Sans Light</vt:lpstr>
      <vt:lpstr>Open Sans Semibold</vt:lpstr>
      <vt:lpstr>Times New Roman</vt:lpstr>
      <vt:lpstr>1_Тема Office</vt:lpstr>
      <vt:lpstr>Разработка цифровой системы обучения для студентов ВУЦ</vt:lpstr>
      <vt:lpstr>Введение</vt:lpstr>
      <vt:lpstr>Основные возможности цифрового обучения</vt:lpstr>
      <vt:lpstr>Демонстрация интерфейса программы</vt:lpstr>
      <vt:lpstr>Демонстрация интерфейса программы</vt:lpstr>
      <vt:lpstr>Демонстрация интерфейса программы</vt:lpstr>
      <vt:lpstr>Демонстрация интерфейса программы</vt:lpstr>
      <vt:lpstr>Демонстрация интерфейса программы</vt:lpstr>
      <vt:lpstr>Демонстрация интерфейса программы </vt:lpstr>
      <vt:lpstr>Презентация PowerPoint</vt:lpstr>
      <vt:lpstr>Вывод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</dc:creator>
  <cp:lastModifiedBy>Alex</cp:lastModifiedBy>
  <cp:revision>78</cp:revision>
  <cp:lastPrinted>2018-09-27T08:52:29Z</cp:lastPrinted>
  <dcterms:created xsi:type="dcterms:W3CDTF">2020-05-14T17:49:14Z</dcterms:created>
  <dcterms:modified xsi:type="dcterms:W3CDTF">2020-08-07T07:19:35Z</dcterms:modified>
</cp:coreProperties>
</file>