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25199975" cy="20520025"/>
  <p:notesSz cx="6858000" cy="9144000"/>
  <p:defaultTextStyle>
    <a:defPPr>
      <a:defRPr lang="en-US"/>
    </a:defPPr>
    <a:lvl1pPr marL="0" algn="l" defTabSz="457193" rtl="0" eaLnBrk="1" latinLnBrk="0" hangingPunct="1">
      <a:defRPr sz="1803" kern="1200">
        <a:solidFill>
          <a:schemeClr val="tx1"/>
        </a:solidFill>
        <a:latin typeface="+mn-lt"/>
        <a:ea typeface="+mn-ea"/>
        <a:cs typeface="+mn-cs"/>
      </a:defRPr>
    </a:lvl1pPr>
    <a:lvl2pPr marL="457193" algn="l" defTabSz="457193" rtl="0" eaLnBrk="1" latinLnBrk="0" hangingPunct="1">
      <a:defRPr sz="1803" kern="1200">
        <a:solidFill>
          <a:schemeClr val="tx1"/>
        </a:solidFill>
        <a:latin typeface="+mn-lt"/>
        <a:ea typeface="+mn-ea"/>
        <a:cs typeface="+mn-cs"/>
      </a:defRPr>
    </a:lvl2pPr>
    <a:lvl3pPr marL="914386" algn="l" defTabSz="457193" rtl="0" eaLnBrk="1" latinLnBrk="0" hangingPunct="1">
      <a:defRPr sz="1803" kern="1200">
        <a:solidFill>
          <a:schemeClr val="tx1"/>
        </a:solidFill>
        <a:latin typeface="+mn-lt"/>
        <a:ea typeface="+mn-ea"/>
        <a:cs typeface="+mn-cs"/>
      </a:defRPr>
    </a:lvl3pPr>
    <a:lvl4pPr marL="1371579" algn="l" defTabSz="457193" rtl="0" eaLnBrk="1" latinLnBrk="0" hangingPunct="1">
      <a:defRPr sz="1803" kern="1200">
        <a:solidFill>
          <a:schemeClr val="tx1"/>
        </a:solidFill>
        <a:latin typeface="+mn-lt"/>
        <a:ea typeface="+mn-ea"/>
        <a:cs typeface="+mn-cs"/>
      </a:defRPr>
    </a:lvl4pPr>
    <a:lvl5pPr marL="1828773" algn="l" defTabSz="457193" rtl="0" eaLnBrk="1" latinLnBrk="0" hangingPunct="1">
      <a:defRPr sz="1803" kern="1200">
        <a:solidFill>
          <a:schemeClr val="tx1"/>
        </a:solidFill>
        <a:latin typeface="+mn-lt"/>
        <a:ea typeface="+mn-ea"/>
        <a:cs typeface="+mn-cs"/>
      </a:defRPr>
    </a:lvl5pPr>
    <a:lvl6pPr marL="2285966" algn="l" defTabSz="457193" rtl="0" eaLnBrk="1" latinLnBrk="0" hangingPunct="1">
      <a:defRPr sz="1803" kern="1200">
        <a:solidFill>
          <a:schemeClr val="tx1"/>
        </a:solidFill>
        <a:latin typeface="+mn-lt"/>
        <a:ea typeface="+mn-ea"/>
        <a:cs typeface="+mn-cs"/>
      </a:defRPr>
    </a:lvl6pPr>
    <a:lvl7pPr marL="2743159" algn="l" defTabSz="457193" rtl="0" eaLnBrk="1" latinLnBrk="0" hangingPunct="1">
      <a:defRPr sz="1803" kern="1200">
        <a:solidFill>
          <a:schemeClr val="tx1"/>
        </a:solidFill>
        <a:latin typeface="+mn-lt"/>
        <a:ea typeface="+mn-ea"/>
        <a:cs typeface="+mn-cs"/>
      </a:defRPr>
    </a:lvl7pPr>
    <a:lvl8pPr marL="3200352" algn="l" defTabSz="457193" rtl="0" eaLnBrk="1" latinLnBrk="0" hangingPunct="1">
      <a:defRPr sz="1803" kern="1200">
        <a:solidFill>
          <a:schemeClr val="tx1"/>
        </a:solidFill>
        <a:latin typeface="+mn-lt"/>
        <a:ea typeface="+mn-ea"/>
        <a:cs typeface="+mn-cs"/>
      </a:defRPr>
    </a:lvl8pPr>
    <a:lvl9pPr marL="3657545" algn="l" defTabSz="457193" rtl="0" eaLnBrk="1" latinLnBrk="0" hangingPunct="1">
      <a:defRPr sz="18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B6E5"/>
    <a:srgbClr val="7F4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529" autoAdjust="0"/>
  </p:normalViewPr>
  <p:slideViewPr>
    <p:cSldViewPr snapToGrid="0">
      <p:cViewPr>
        <p:scale>
          <a:sx n="50" d="100"/>
          <a:sy n="50" d="100"/>
        </p:scale>
        <p:origin x="138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62E0A-02AD-4569-9B6E-12CF5125082D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533525" y="1143000"/>
            <a:ext cx="3790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D789-EEB5-4BD4-8F2C-A012D236B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2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8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93" algn="l" defTabSz="91438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86" algn="l" defTabSz="91438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79" algn="l" defTabSz="91438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73" algn="l" defTabSz="91438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66" algn="l" defTabSz="91438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59" algn="l" defTabSz="91438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52" algn="l" defTabSz="91438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45" algn="l" defTabSz="91438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535113" y="1143000"/>
            <a:ext cx="3787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D789-EEB5-4BD4-8F2C-A012D236B0E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4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9" y="3358257"/>
            <a:ext cx="21419979" cy="7144009"/>
          </a:xfrm>
        </p:spPr>
        <p:txBody>
          <a:bodyPr anchor="b"/>
          <a:lstStyle>
            <a:lvl1pPr algn="ctr">
              <a:defRPr sz="165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8" y="10777763"/>
            <a:ext cx="18899981" cy="4954258"/>
          </a:xfrm>
        </p:spPr>
        <p:txBody>
          <a:bodyPr/>
          <a:lstStyle>
            <a:lvl1pPr marL="0" indent="0" algn="ctr">
              <a:buNone/>
              <a:defRPr sz="6616"/>
            </a:lvl1pPr>
            <a:lvl2pPr marL="1260091" indent="0" algn="ctr">
              <a:buNone/>
              <a:defRPr sz="5511"/>
            </a:lvl2pPr>
            <a:lvl3pPr marL="2520188" indent="0" algn="ctr">
              <a:buNone/>
              <a:defRPr sz="4964"/>
            </a:lvl3pPr>
            <a:lvl4pPr marL="3780279" indent="0" algn="ctr">
              <a:buNone/>
              <a:defRPr sz="4407"/>
            </a:lvl4pPr>
            <a:lvl5pPr marL="5040369" indent="0" algn="ctr">
              <a:buNone/>
              <a:defRPr sz="4407"/>
            </a:lvl5pPr>
            <a:lvl6pPr marL="6300467" indent="0" algn="ctr">
              <a:buNone/>
              <a:defRPr sz="4407"/>
            </a:lvl6pPr>
            <a:lvl7pPr marL="7560558" indent="0" algn="ctr">
              <a:buNone/>
              <a:defRPr sz="4407"/>
            </a:lvl7pPr>
            <a:lvl8pPr marL="8820652" indent="0" algn="ctr">
              <a:buNone/>
              <a:defRPr sz="4407"/>
            </a:lvl8pPr>
            <a:lvl9pPr marL="10080747" indent="0" algn="ctr">
              <a:buNone/>
              <a:defRPr sz="440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22FF-C4BA-427C-A472-1921F0104391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9C1C-E9B6-4651-A85D-DB3FB10EC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43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22FF-C4BA-427C-A472-1921F0104391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9C1C-E9B6-4651-A85D-DB3FB10EC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91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40" y="1092506"/>
            <a:ext cx="5433745" cy="173897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2" y="1092506"/>
            <a:ext cx="15986233" cy="173897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22FF-C4BA-427C-A472-1921F0104391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9C1C-E9B6-4651-A85D-DB3FB10EC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21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22FF-C4BA-427C-A472-1921F0104391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9C1C-E9B6-4651-A85D-DB3FB10EC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00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5115770"/>
            <a:ext cx="21734979" cy="8535759"/>
          </a:xfrm>
        </p:spPr>
        <p:txBody>
          <a:bodyPr anchor="b"/>
          <a:lstStyle>
            <a:lvl1pPr>
              <a:defRPr sz="165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13732276"/>
            <a:ext cx="21734979" cy="4488754"/>
          </a:xfrm>
        </p:spPr>
        <p:txBody>
          <a:bodyPr/>
          <a:lstStyle>
            <a:lvl1pPr marL="0" indent="0">
              <a:buNone/>
              <a:defRPr sz="6616">
                <a:solidFill>
                  <a:schemeClr val="tx1"/>
                </a:solidFill>
              </a:defRPr>
            </a:lvl1pPr>
            <a:lvl2pPr marL="1260091" indent="0">
              <a:buNone/>
              <a:defRPr sz="5511">
                <a:solidFill>
                  <a:schemeClr val="tx1">
                    <a:tint val="75000"/>
                  </a:schemeClr>
                </a:solidFill>
              </a:defRPr>
            </a:lvl2pPr>
            <a:lvl3pPr marL="2520188" indent="0">
              <a:buNone/>
              <a:defRPr sz="4964">
                <a:solidFill>
                  <a:schemeClr val="tx1">
                    <a:tint val="75000"/>
                  </a:schemeClr>
                </a:solidFill>
              </a:defRPr>
            </a:lvl3pPr>
            <a:lvl4pPr marL="3780279" indent="0">
              <a:buNone/>
              <a:defRPr sz="4407">
                <a:solidFill>
                  <a:schemeClr val="tx1">
                    <a:tint val="75000"/>
                  </a:schemeClr>
                </a:solidFill>
              </a:defRPr>
            </a:lvl4pPr>
            <a:lvl5pPr marL="5040369" indent="0">
              <a:buNone/>
              <a:defRPr sz="4407">
                <a:solidFill>
                  <a:schemeClr val="tx1">
                    <a:tint val="75000"/>
                  </a:schemeClr>
                </a:solidFill>
              </a:defRPr>
            </a:lvl5pPr>
            <a:lvl6pPr marL="6300467" indent="0">
              <a:buNone/>
              <a:defRPr sz="4407">
                <a:solidFill>
                  <a:schemeClr val="tx1">
                    <a:tint val="75000"/>
                  </a:schemeClr>
                </a:solidFill>
              </a:defRPr>
            </a:lvl6pPr>
            <a:lvl7pPr marL="7560558" indent="0">
              <a:buNone/>
              <a:defRPr sz="4407">
                <a:solidFill>
                  <a:schemeClr val="tx1">
                    <a:tint val="75000"/>
                  </a:schemeClr>
                </a:solidFill>
              </a:defRPr>
            </a:lvl7pPr>
            <a:lvl8pPr marL="8820652" indent="0">
              <a:buNone/>
              <a:defRPr sz="4407">
                <a:solidFill>
                  <a:schemeClr val="tx1">
                    <a:tint val="75000"/>
                  </a:schemeClr>
                </a:solidFill>
              </a:defRPr>
            </a:lvl8pPr>
            <a:lvl9pPr marL="10080747" indent="0">
              <a:buNone/>
              <a:defRPr sz="44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22FF-C4BA-427C-A472-1921F0104391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9C1C-E9B6-4651-A85D-DB3FB10EC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77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7" y="5462511"/>
            <a:ext cx="10709990" cy="1301976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5462511"/>
            <a:ext cx="10709990" cy="1301976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22FF-C4BA-427C-A472-1921F0104391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9C1C-E9B6-4651-A85D-DB3FB10EC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90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092509"/>
            <a:ext cx="21734979" cy="39662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4" y="5030257"/>
            <a:ext cx="10660769" cy="2465252"/>
          </a:xfrm>
        </p:spPr>
        <p:txBody>
          <a:bodyPr anchor="b"/>
          <a:lstStyle>
            <a:lvl1pPr marL="0" indent="0">
              <a:buNone/>
              <a:defRPr sz="6616" b="1"/>
            </a:lvl1pPr>
            <a:lvl2pPr marL="1260091" indent="0">
              <a:buNone/>
              <a:defRPr sz="5511" b="1"/>
            </a:lvl2pPr>
            <a:lvl3pPr marL="2520188" indent="0">
              <a:buNone/>
              <a:defRPr sz="4964" b="1"/>
            </a:lvl3pPr>
            <a:lvl4pPr marL="3780279" indent="0">
              <a:buNone/>
              <a:defRPr sz="4407" b="1"/>
            </a:lvl4pPr>
            <a:lvl5pPr marL="5040369" indent="0">
              <a:buNone/>
              <a:defRPr sz="4407" b="1"/>
            </a:lvl5pPr>
            <a:lvl6pPr marL="6300467" indent="0">
              <a:buNone/>
              <a:defRPr sz="4407" b="1"/>
            </a:lvl6pPr>
            <a:lvl7pPr marL="7560558" indent="0">
              <a:buNone/>
              <a:defRPr sz="4407" b="1"/>
            </a:lvl7pPr>
            <a:lvl8pPr marL="8820652" indent="0">
              <a:buNone/>
              <a:defRPr sz="4407" b="1"/>
            </a:lvl8pPr>
            <a:lvl9pPr marL="10080747" indent="0">
              <a:buNone/>
              <a:defRPr sz="440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4" y="7495511"/>
            <a:ext cx="10660769" cy="1102476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91" y="5030257"/>
            <a:ext cx="10713273" cy="2465252"/>
          </a:xfrm>
        </p:spPr>
        <p:txBody>
          <a:bodyPr anchor="b"/>
          <a:lstStyle>
            <a:lvl1pPr marL="0" indent="0">
              <a:buNone/>
              <a:defRPr sz="6616" b="1"/>
            </a:lvl1pPr>
            <a:lvl2pPr marL="1260091" indent="0">
              <a:buNone/>
              <a:defRPr sz="5511" b="1"/>
            </a:lvl2pPr>
            <a:lvl3pPr marL="2520188" indent="0">
              <a:buNone/>
              <a:defRPr sz="4964" b="1"/>
            </a:lvl3pPr>
            <a:lvl4pPr marL="3780279" indent="0">
              <a:buNone/>
              <a:defRPr sz="4407" b="1"/>
            </a:lvl4pPr>
            <a:lvl5pPr marL="5040369" indent="0">
              <a:buNone/>
              <a:defRPr sz="4407" b="1"/>
            </a:lvl5pPr>
            <a:lvl6pPr marL="6300467" indent="0">
              <a:buNone/>
              <a:defRPr sz="4407" b="1"/>
            </a:lvl6pPr>
            <a:lvl7pPr marL="7560558" indent="0">
              <a:buNone/>
              <a:defRPr sz="4407" b="1"/>
            </a:lvl7pPr>
            <a:lvl8pPr marL="8820652" indent="0">
              <a:buNone/>
              <a:defRPr sz="4407" b="1"/>
            </a:lvl8pPr>
            <a:lvl9pPr marL="10080747" indent="0">
              <a:buNone/>
              <a:defRPr sz="440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91" y="7495511"/>
            <a:ext cx="10713273" cy="1102476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22FF-C4BA-427C-A472-1921F0104391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9C1C-E9B6-4651-A85D-DB3FB10EC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6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22FF-C4BA-427C-A472-1921F0104391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9C1C-E9B6-4651-A85D-DB3FB10EC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28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22FF-C4BA-427C-A472-1921F0104391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9C1C-E9B6-4651-A85D-DB3FB10EC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94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368002"/>
            <a:ext cx="8127647" cy="4788006"/>
          </a:xfrm>
        </p:spPr>
        <p:txBody>
          <a:bodyPr anchor="b"/>
          <a:lstStyle>
            <a:lvl1pPr>
              <a:defRPr sz="88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3" y="2954514"/>
            <a:ext cx="12757486" cy="14582518"/>
          </a:xfrm>
        </p:spPr>
        <p:txBody>
          <a:bodyPr/>
          <a:lstStyle>
            <a:lvl1pPr>
              <a:defRPr sz="8821"/>
            </a:lvl1pPr>
            <a:lvl2pPr>
              <a:defRPr sz="7719"/>
            </a:lvl2pPr>
            <a:lvl3pPr>
              <a:defRPr sz="6616"/>
            </a:lvl3pPr>
            <a:lvl4pPr>
              <a:defRPr sz="5511"/>
            </a:lvl4pPr>
            <a:lvl5pPr>
              <a:defRPr sz="5511"/>
            </a:lvl5pPr>
            <a:lvl6pPr>
              <a:defRPr sz="5511"/>
            </a:lvl6pPr>
            <a:lvl7pPr>
              <a:defRPr sz="5511"/>
            </a:lvl7pPr>
            <a:lvl8pPr>
              <a:defRPr sz="5511"/>
            </a:lvl8pPr>
            <a:lvl9pPr>
              <a:defRPr sz="5511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1" y="6156012"/>
            <a:ext cx="8127647" cy="11404765"/>
          </a:xfrm>
        </p:spPr>
        <p:txBody>
          <a:bodyPr/>
          <a:lstStyle>
            <a:lvl1pPr marL="0" indent="0">
              <a:buNone/>
              <a:defRPr sz="4407"/>
            </a:lvl1pPr>
            <a:lvl2pPr marL="1260091" indent="0">
              <a:buNone/>
              <a:defRPr sz="3857"/>
            </a:lvl2pPr>
            <a:lvl3pPr marL="2520188" indent="0">
              <a:buNone/>
              <a:defRPr sz="3305"/>
            </a:lvl3pPr>
            <a:lvl4pPr marL="3780279" indent="0">
              <a:buNone/>
              <a:defRPr sz="2756"/>
            </a:lvl4pPr>
            <a:lvl5pPr marL="5040369" indent="0">
              <a:buNone/>
              <a:defRPr sz="2756"/>
            </a:lvl5pPr>
            <a:lvl6pPr marL="6300467" indent="0">
              <a:buNone/>
              <a:defRPr sz="2756"/>
            </a:lvl6pPr>
            <a:lvl7pPr marL="7560558" indent="0">
              <a:buNone/>
              <a:defRPr sz="2756"/>
            </a:lvl7pPr>
            <a:lvl8pPr marL="8820652" indent="0">
              <a:buNone/>
              <a:defRPr sz="2756"/>
            </a:lvl8pPr>
            <a:lvl9pPr marL="10080747" indent="0">
              <a:buNone/>
              <a:defRPr sz="2756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22FF-C4BA-427C-A472-1921F0104391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9C1C-E9B6-4651-A85D-DB3FB10EC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87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368002"/>
            <a:ext cx="8127647" cy="4788006"/>
          </a:xfrm>
        </p:spPr>
        <p:txBody>
          <a:bodyPr anchor="b"/>
          <a:lstStyle>
            <a:lvl1pPr>
              <a:defRPr sz="88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3" y="2954514"/>
            <a:ext cx="12757486" cy="14582518"/>
          </a:xfrm>
        </p:spPr>
        <p:txBody>
          <a:bodyPr anchor="t"/>
          <a:lstStyle>
            <a:lvl1pPr marL="0" indent="0">
              <a:buNone/>
              <a:defRPr sz="8821"/>
            </a:lvl1pPr>
            <a:lvl2pPr marL="1260091" indent="0">
              <a:buNone/>
              <a:defRPr sz="7719"/>
            </a:lvl2pPr>
            <a:lvl3pPr marL="2520188" indent="0">
              <a:buNone/>
              <a:defRPr sz="6616"/>
            </a:lvl3pPr>
            <a:lvl4pPr marL="3780279" indent="0">
              <a:buNone/>
              <a:defRPr sz="5511"/>
            </a:lvl4pPr>
            <a:lvl5pPr marL="5040369" indent="0">
              <a:buNone/>
              <a:defRPr sz="5511"/>
            </a:lvl5pPr>
            <a:lvl6pPr marL="6300467" indent="0">
              <a:buNone/>
              <a:defRPr sz="5511"/>
            </a:lvl6pPr>
            <a:lvl7pPr marL="7560558" indent="0">
              <a:buNone/>
              <a:defRPr sz="5511"/>
            </a:lvl7pPr>
            <a:lvl8pPr marL="8820652" indent="0">
              <a:buNone/>
              <a:defRPr sz="5511"/>
            </a:lvl8pPr>
            <a:lvl9pPr marL="10080747" indent="0">
              <a:buNone/>
              <a:defRPr sz="551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1" y="6156012"/>
            <a:ext cx="8127647" cy="11404765"/>
          </a:xfrm>
        </p:spPr>
        <p:txBody>
          <a:bodyPr/>
          <a:lstStyle>
            <a:lvl1pPr marL="0" indent="0">
              <a:buNone/>
              <a:defRPr sz="4407"/>
            </a:lvl1pPr>
            <a:lvl2pPr marL="1260091" indent="0">
              <a:buNone/>
              <a:defRPr sz="3857"/>
            </a:lvl2pPr>
            <a:lvl3pPr marL="2520188" indent="0">
              <a:buNone/>
              <a:defRPr sz="3305"/>
            </a:lvl3pPr>
            <a:lvl4pPr marL="3780279" indent="0">
              <a:buNone/>
              <a:defRPr sz="2756"/>
            </a:lvl4pPr>
            <a:lvl5pPr marL="5040369" indent="0">
              <a:buNone/>
              <a:defRPr sz="2756"/>
            </a:lvl5pPr>
            <a:lvl6pPr marL="6300467" indent="0">
              <a:buNone/>
              <a:defRPr sz="2756"/>
            </a:lvl6pPr>
            <a:lvl7pPr marL="7560558" indent="0">
              <a:buNone/>
              <a:defRPr sz="2756"/>
            </a:lvl7pPr>
            <a:lvl8pPr marL="8820652" indent="0">
              <a:buNone/>
              <a:defRPr sz="2756"/>
            </a:lvl8pPr>
            <a:lvl9pPr marL="10080747" indent="0">
              <a:buNone/>
              <a:defRPr sz="2756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22FF-C4BA-427C-A472-1921F0104391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9C1C-E9B6-4651-A85D-DB3FB10EC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0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092509"/>
            <a:ext cx="21734979" cy="396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5462511"/>
            <a:ext cx="21734979" cy="13019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9019033"/>
            <a:ext cx="5669994" cy="109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22FF-C4BA-427C-A472-1921F0104391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9019033"/>
            <a:ext cx="8504992" cy="109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4" y="19019033"/>
            <a:ext cx="5669994" cy="109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C9C1C-E9B6-4651-A85D-DB3FB10EC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16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520188" rtl="0" eaLnBrk="1" latinLnBrk="1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0046" indent="-630046" algn="l" defTabSz="2520188" rtl="0" eaLnBrk="1" latinLnBrk="1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9" kern="1200">
          <a:solidFill>
            <a:schemeClr val="tx1"/>
          </a:solidFill>
          <a:latin typeface="+mn-lt"/>
          <a:ea typeface="+mn-ea"/>
          <a:cs typeface="+mn-cs"/>
        </a:defRPr>
      </a:lvl1pPr>
      <a:lvl2pPr marL="1890141" indent="-630046" algn="l" defTabSz="2520188" rtl="0" eaLnBrk="1" latinLnBrk="1" hangingPunct="1">
        <a:lnSpc>
          <a:spcPct val="90000"/>
        </a:lnSpc>
        <a:spcBef>
          <a:spcPts val="1376"/>
        </a:spcBef>
        <a:buFont typeface="Arial" panose="020B0604020202020204" pitchFamily="34" charset="0"/>
        <a:buChar char="•"/>
        <a:defRPr sz="6616" kern="1200">
          <a:solidFill>
            <a:schemeClr val="tx1"/>
          </a:solidFill>
          <a:latin typeface="+mn-lt"/>
          <a:ea typeface="+mn-ea"/>
          <a:cs typeface="+mn-cs"/>
        </a:defRPr>
      </a:lvl2pPr>
      <a:lvl3pPr marL="3150231" indent="-630046" algn="l" defTabSz="2520188" rtl="0" eaLnBrk="1" latinLnBrk="1" hangingPunct="1">
        <a:lnSpc>
          <a:spcPct val="90000"/>
        </a:lnSpc>
        <a:spcBef>
          <a:spcPts val="1376"/>
        </a:spcBef>
        <a:buFont typeface="Arial" panose="020B0604020202020204" pitchFamily="34" charset="0"/>
        <a:buChar char="•"/>
        <a:defRPr sz="5511" kern="1200">
          <a:solidFill>
            <a:schemeClr val="tx1"/>
          </a:solidFill>
          <a:latin typeface="+mn-lt"/>
          <a:ea typeface="+mn-ea"/>
          <a:cs typeface="+mn-cs"/>
        </a:defRPr>
      </a:lvl3pPr>
      <a:lvl4pPr marL="4410326" indent="-630046" algn="l" defTabSz="2520188" rtl="0" eaLnBrk="1" latinLnBrk="1" hangingPunct="1">
        <a:lnSpc>
          <a:spcPct val="90000"/>
        </a:lnSpc>
        <a:spcBef>
          <a:spcPts val="1376"/>
        </a:spcBef>
        <a:buFont typeface="Arial" panose="020B0604020202020204" pitchFamily="34" charset="0"/>
        <a:buChar char="•"/>
        <a:defRPr sz="4964" kern="1200">
          <a:solidFill>
            <a:schemeClr val="tx1"/>
          </a:solidFill>
          <a:latin typeface="+mn-lt"/>
          <a:ea typeface="+mn-ea"/>
          <a:cs typeface="+mn-cs"/>
        </a:defRPr>
      </a:lvl4pPr>
      <a:lvl5pPr marL="5670421" indent="-630046" algn="l" defTabSz="2520188" rtl="0" eaLnBrk="1" latinLnBrk="1" hangingPunct="1">
        <a:lnSpc>
          <a:spcPct val="90000"/>
        </a:lnSpc>
        <a:spcBef>
          <a:spcPts val="1376"/>
        </a:spcBef>
        <a:buFont typeface="Arial" panose="020B0604020202020204" pitchFamily="34" charset="0"/>
        <a:buChar char="•"/>
        <a:defRPr sz="4964" kern="1200">
          <a:solidFill>
            <a:schemeClr val="tx1"/>
          </a:solidFill>
          <a:latin typeface="+mn-lt"/>
          <a:ea typeface="+mn-ea"/>
          <a:cs typeface="+mn-cs"/>
        </a:defRPr>
      </a:lvl5pPr>
      <a:lvl6pPr marL="6930512" indent="-630046" algn="l" defTabSz="2520188" rtl="0" eaLnBrk="1" latinLnBrk="1" hangingPunct="1">
        <a:lnSpc>
          <a:spcPct val="90000"/>
        </a:lnSpc>
        <a:spcBef>
          <a:spcPts val="1376"/>
        </a:spcBef>
        <a:buFont typeface="Arial" panose="020B0604020202020204" pitchFamily="34" charset="0"/>
        <a:buChar char="•"/>
        <a:defRPr sz="4964" kern="1200">
          <a:solidFill>
            <a:schemeClr val="tx1"/>
          </a:solidFill>
          <a:latin typeface="+mn-lt"/>
          <a:ea typeface="+mn-ea"/>
          <a:cs typeface="+mn-cs"/>
        </a:defRPr>
      </a:lvl6pPr>
      <a:lvl7pPr marL="8190608" indent="-630046" algn="l" defTabSz="2520188" rtl="0" eaLnBrk="1" latinLnBrk="1" hangingPunct="1">
        <a:lnSpc>
          <a:spcPct val="90000"/>
        </a:lnSpc>
        <a:spcBef>
          <a:spcPts val="1376"/>
        </a:spcBef>
        <a:buFont typeface="Arial" panose="020B0604020202020204" pitchFamily="34" charset="0"/>
        <a:buChar char="•"/>
        <a:defRPr sz="4964" kern="1200">
          <a:solidFill>
            <a:schemeClr val="tx1"/>
          </a:solidFill>
          <a:latin typeface="+mn-lt"/>
          <a:ea typeface="+mn-ea"/>
          <a:cs typeface="+mn-cs"/>
        </a:defRPr>
      </a:lvl7pPr>
      <a:lvl8pPr marL="9450698" indent="-630046" algn="l" defTabSz="2520188" rtl="0" eaLnBrk="1" latinLnBrk="1" hangingPunct="1">
        <a:lnSpc>
          <a:spcPct val="90000"/>
        </a:lnSpc>
        <a:spcBef>
          <a:spcPts val="1376"/>
        </a:spcBef>
        <a:buFont typeface="Arial" panose="020B0604020202020204" pitchFamily="34" charset="0"/>
        <a:buChar char="•"/>
        <a:defRPr sz="4964" kern="1200">
          <a:solidFill>
            <a:schemeClr val="tx1"/>
          </a:solidFill>
          <a:latin typeface="+mn-lt"/>
          <a:ea typeface="+mn-ea"/>
          <a:cs typeface="+mn-cs"/>
        </a:defRPr>
      </a:lvl8pPr>
      <a:lvl9pPr marL="10710796" indent="-630046" algn="l" defTabSz="2520188" rtl="0" eaLnBrk="1" latinLnBrk="1" hangingPunct="1">
        <a:lnSpc>
          <a:spcPct val="90000"/>
        </a:lnSpc>
        <a:spcBef>
          <a:spcPts val="1376"/>
        </a:spcBef>
        <a:buFont typeface="Arial" panose="020B0604020202020204" pitchFamily="34" charset="0"/>
        <a:buChar char="•"/>
        <a:defRPr sz="49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20188" rtl="0" eaLnBrk="1" latinLnBrk="1" hangingPunct="1">
        <a:defRPr sz="4964" kern="1200">
          <a:solidFill>
            <a:schemeClr val="tx1"/>
          </a:solidFill>
          <a:latin typeface="+mn-lt"/>
          <a:ea typeface="+mn-ea"/>
          <a:cs typeface="+mn-cs"/>
        </a:defRPr>
      </a:lvl1pPr>
      <a:lvl2pPr marL="1260091" algn="l" defTabSz="2520188" rtl="0" eaLnBrk="1" latinLnBrk="1" hangingPunct="1">
        <a:defRPr sz="4964" kern="1200">
          <a:solidFill>
            <a:schemeClr val="tx1"/>
          </a:solidFill>
          <a:latin typeface="+mn-lt"/>
          <a:ea typeface="+mn-ea"/>
          <a:cs typeface="+mn-cs"/>
        </a:defRPr>
      </a:lvl2pPr>
      <a:lvl3pPr marL="2520188" algn="l" defTabSz="2520188" rtl="0" eaLnBrk="1" latinLnBrk="1" hangingPunct="1">
        <a:defRPr sz="4964" kern="1200">
          <a:solidFill>
            <a:schemeClr val="tx1"/>
          </a:solidFill>
          <a:latin typeface="+mn-lt"/>
          <a:ea typeface="+mn-ea"/>
          <a:cs typeface="+mn-cs"/>
        </a:defRPr>
      </a:lvl3pPr>
      <a:lvl4pPr marL="3780279" algn="l" defTabSz="2520188" rtl="0" eaLnBrk="1" latinLnBrk="1" hangingPunct="1">
        <a:defRPr sz="4964" kern="1200">
          <a:solidFill>
            <a:schemeClr val="tx1"/>
          </a:solidFill>
          <a:latin typeface="+mn-lt"/>
          <a:ea typeface="+mn-ea"/>
          <a:cs typeface="+mn-cs"/>
        </a:defRPr>
      </a:lvl4pPr>
      <a:lvl5pPr marL="5040369" algn="l" defTabSz="2520188" rtl="0" eaLnBrk="1" latinLnBrk="1" hangingPunct="1">
        <a:defRPr sz="4964" kern="1200">
          <a:solidFill>
            <a:schemeClr val="tx1"/>
          </a:solidFill>
          <a:latin typeface="+mn-lt"/>
          <a:ea typeface="+mn-ea"/>
          <a:cs typeface="+mn-cs"/>
        </a:defRPr>
      </a:lvl5pPr>
      <a:lvl6pPr marL="6300467" algn="l" defTabSz="2520188" rtl="0" eaLnBrk="1" latinLnBrk="1" hangingPunct="1">
        <a:defRPr sz="4964" kern="1200">
          <a:solidFill>
            <a:schemeClr val="tx1"/>
          </a:solidFill>
          <a:latin typeface="+mn-lt"/>
          <a:ea typeface="+mn-ea"/>
          <a:cs typeface="+mn-cs"/>
        </a:defRPr>
      </a:lvl6pPr>
      <a:lvl7pPr marL="7560558" algn="l" defTabSz="2520188" rtl="0" eaLnBrk="1" latinLnBrk="1" hangingPunct="1">
        <a:defRPr sz="4964" kern="1200">
          <a:solidFill>
            <a:schemeClr val="tx1"/>
          </a:solidFill>
          <a:latin typeface="+mn-lt"/>
          <a:ea typeface="+mn-ea"/>
          <a:cs typeface="+mn-cs"/>
        </a:defRPr>
      </a:lvl7pPr>
      <a:lvl8pPr marL="8820652" algn="l" defTabSz="2520188" rtl="0" eaLnBrk="1" latinLnBrk="1" hangingPunct="1">
        <a:defRPr sz="4964" kern="1200">
          <a:solidFill>
            <a:schemeClr val="tx1"/>
          </a:solidFill>
          <a:latin typeface="+mn-lt"/>
          <a:ea typeface="+mn-ea"/>
          <a:cs typeface="+mn-cs"/>
        </a:defRPr>
      </a:lvl8pPr>
      <a:lvl9pPr marL="10080747" algn="l" defTabSz="2520188" rtl="0" eaLnBrk="1" latinLnBrk="1" hangingPunct="1">
        <a:defRPr sz="49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764656" y="2609534"/>
            <a:ext cx="1762759" cy="416561"/>
          </a:xfrm>
          <a:prstGeom prst="rect">
            <a:avLst/>
          </a:prstGeom>
          <a:solidFill>
            <a:srgbClr val="ACB6E5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로그인 인증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090040" y="2609534"/>
            <a:ext cx="1005837" cy="416561"/>
          </a:xfrm>
          <a:prstGeom prst="rect">
            <a:avLst/>
          </a:prstGeom>
          <a:solidFill>
            <a:srgbClr val="ACB6E5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유저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05096" y="2609534"/>
            <a:ext cx="1315721" cy="416561"/>
          </a:xfrm>
          <a:prstGeom prst="rect">
            <a:avLst/>
          </a:prstGeom>
          <a:solidFill>
            <a:srgbClr val="ACB6E5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캡슐 등록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873670" y="2599374"/>
            <a:ext cx="2301239" cy="416561"/>
          </a:xfrm>
          <a:prstGeom prst="rect">
            <a:avLst/>
          </a:prstGeom>
          <a:solidFill>
            <a:srgbClr val="ACB6E5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캡슐 </a:t>
            </a:r>
            <a:r>
              <a:rPr lang="en-US" altLang="ko-KR" sz="1600" b="1" dirty="0">
                <a:solidFill>
                  <a:schemeClr val="tx1"/>
                </a:solidFill>
              </a:rPr>
              <a:t>DB (</a:t>
            </a:r>
            <a:r>
              <a:rPr lang="en-US" altLang="ko-KR" sz="1600" b="1" dirty="0" err="1">
                <a:solidFill>
                  <a:schemeClr val="tx1"/>
                </a:solidFill>
              </a:rPr>
              <a:t>MySql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517813" y="2599374"/>
            <a:ext cx="2301239" cy="416561"/>
          </a:xfrm>
          <a:prstGeom prst="rect">
            <a:avLst/>
          </a:prstGeom>
          <a:solidFill>
            <a:srgbClr val="ACB6E5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캡슐 </a:t>
            </a:r>
            <a:r>
              <a:rPr lang="en-US" altLang="ko-KR" sz="1600" b="1" dirty="0">
                <a:solidFill>
                  <a:schemeClr val="tx1"/>
                </a:solidFill>
              </a:rPr>
              <a:t>Map DB (Redis)</a:t>
            </a: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594545" y="3026095"/>
            <a:ext cx="0" cy="1414938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endCxn id="25" idx="1"/>
          </p:cNvCxnSpPr>
          <p:nvPr/>
        </p:nvCxnSpPr>
        <p:spPr>
          <a:xfrm flipV="1">
            <a:off x="4592958" y="4371343"/>
            <a:ext cx="2859956" cy="10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</p:cNvCxnSpPr>
          <p:nvPr/>
        </p:nvCxnSpPr>
        <p:spPr>
          <a:xfrm flipH="1" flipV="1">
            <a:off x="4576859" y="11862151"/>
            <a:ext cx="5521260" cy="821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75946" y="3985331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로그인 시도</a:t>
            </a:r>
          </a:p>
        </p:txBody>
      </p:sp>
      <p:cxnSp>
        <p:nvCxnSpPr>
          <p:cNvPr id="23" name="직선 화살표 연결선 22"/>
          <p:cNvCxnSpPr>
            <a:cxnSpLocks/>
          </p:cNvCxnSpPr>
          <p:nvPr/>
        </p:nvCxnSpPr>
        <p:spPr>
          <a:xfrm>
            <a:off x="7828836" y="4495923"/>
            <a:ext cx="22978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08042" y="4117238"/>
            <a:ext cx="214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[OK] </a:t>
            </a:r>
            <a:r>
              <a:rPr lang="ko-KR" altLang="en-US" sz="1600" dirty="0"/>
              <a:t>캡슐 만들기 </a:t>
            </a:r>
          </a:p>
        </p:txBody>
      </p:sp>
      <p:cxnSp>
        <p:nvCxnSpPr>
          <p:cNvPr id="27" name="직선 화살표 연결선 26"/>
          <p:cNvCxnSpPr>
            <a:cxnSpLocks/>
          </p:cNvCxnSpPr>
          <p:nvPr/>
        </p:nvCxnSpPr>
        <p:spPr>
          <a:xfrm>
            <a:off x="10609893" y="4987451"/>
            <a:ext cx="8172653" cy="25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989644" y="4563373"/>
            <a:ext cx="5251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캡슐 정보 전송</a:t>
            </a:r>
            <a:r>
              <a:rPr lang="en-US" altLang="ko-KR" sz="1600" dirty="0"/>
              <a:t>   (GPS, </a:t>
            </a:r>
            <a:r>
              <a:rPr lang="ko-KR" altLang="en-US" sz="1600" dirty="0"/>
              <a:t>미디어 파일</a:t>
            </a:r>
            <a:r>
              <a:rPr lang="en-US" altLang="ko-KR" sz="1600" dirty="0"/>
              <a:t>, </a:t>
            </a:r>
            <a:r>
              <a:rPr lang="ko-KR" altLang="en-US" sz="1600" dirty="0"/>
              <a:t>공유할 친구 등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cxnSp>
        <p:nvCxnSpPr>
          <p:cNvPr id="29" name="직선 화살표 연결선 28"/>
          <p:cNvCxnSpPr>
            <a:cxnSpLocks/>
          </p:cNvCxnSpPr>
          <p:nvPr/>
        </p:nvCxnSpPr>
        <p:spPr>
          <a:xfrm>
            <a:off x="10587627" y="6165135"/>
            <a:ext cx="10868065" cy="8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009249" y="5740897"/>
            <a:ext cx="214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5. </a:t>
            </a:r>
            <a:r>
              <a:rPr lang="ko-KR" altLang="en-US" sz="1600" dirty="0"/>
              <a:t>캡슐 </a:t>
            </a:r>
            <a:r>
              <a:rPr lang="en-US" altLang="ko-KR" sz="1600" dirty="0"/>
              <a:t>DB </a:t>
            </a:r>
            <a:r>
              <a:rPr lang="ko-KR" altLang="en-US" sz="1600" dirty="0"/>
              <a:t>요약 전송</a:t>
            </a:r>
            <a:endParaRPr lang="en-US" altLang="ko-KR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4821911" y="11344921"/>
            <a:ext cx="5250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10. Response (</a:t>
            </a:r>
            <a:r>
              <a:rPr lang="ko-KR" altLang="en-US" sz="1600" dirty="0"/>
              <a:t>생성 완료</a:t>
            </a:r>
            <a:r>
              <a:rPr lang="en-US" altLang="ko-KR" sz="1600" dirty="0"/>
              <a:t>) </a:t>
            </a:r>
            <a:r>
              <a:rPr lang="ko-KR" altLang="en-US" sz="1600" dirty="0"/>
              <a:t>및</a:t>
            </a:r>
            <a:r>
              <a:rPr lang="en-US" altLang="ko-KR" sz="1600" dirty="0"/>
              <a:t> </a:t>
            </a:r>
            <a:r>
              <a:rPr lang="ko-KR" altLang="en-US" sz="1600" dirty="0"/>
              <a:t>각 유저에게 생성 알림 전송</a:t>
            </a:r>
            <a:endParaRPr lang="en-US" altLang="ko-KR" sz="1600" dirty="0"/>
          </a:p>
        </p:txBody>
      </p:sp>
      <p:cxnSp>
        <p:nvCxnSpPr>
          <p:cNvPr id="46" name="꺾인 연결선 45"/>
          <p:cNvCxnSpPr>
            <a:stCxn id="31" idx="3"/>
            <a:endCxn id="44" idx="3"/>
          </p:cNvCxnSpPr>
          <p:nvPr/>
        </p:nvCxnSpPr>
        <p:spPr>
          <a:xfrm>
            <a:off x="10599151" y="7983223"/>
            <a:ext cx="271802" cy="812140"/>
          </a:xfrm>
          <a:prstGeom prst="bentConnector3">
            <a:avLst>
              <a:gd name="adj1" fmla="val 1841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009249" y="7417046"/>
            <a:ext cx="1247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7.</a:t>
            </a:r>
            <a:r>
              <a:rPr lang="ko-KR" altLang="en-US" sz="1600" dirty="0"/>
              <a:t>저장 성공</a:t>
            </a:r>
            <a:endParaRPr lang="en-US" altLang="ko-KR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10995334" y="10007567"/>
            <a:ext cx="262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8.  </a:t>
            </a:r>
            <a:r>
              <a:rPr lang="ko-KR" altLang="en-US" sz="1600" dirty="0"/>
              <a:t>공유할 친구 목록</a:t>
            </a:r>
            <a:endParaRPr lang="en-US" altLang="ko-KR" sz="1600" dirty="0"/>
          </a:p>
        </p:txBody>
      </p:sp>
      <p:sp>
        <p:nvSpPr>
          <p:cNvPr id="77" name="직사각형 76"/>
          <p:cNvSpPr/>
          <p:nvPr/>
        </p:nvSpPr>
        <p:spPr>
          <a:xfrm>
            <a:off x="14334812" y="2609534"/>
            <a:ext cx="2301239" cy="416561"/>
          </a:xfrm>
          <a:prstGeom prst="rect">
            <a:avLst/>
          </a:prstGeom>
          <a:solidFill>
            <a:srgbClr val="ACB6E5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캡슐 공유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cxnSpLocks/>
          </p:cNvCxnSpPr>
          <p:nvPr/>
        </p:nvCxnSpPr>
        <p:spPr>
          <a:xfrm flipH="1">
            <a:off x="10599151" y="5522499"/>
            <a:ext cx="81833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1009249" y="5110702"/>
            <a:ext cx="262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4. Return</a:t>
            </a:r>
          </a:p>
        </p:txBody>
      </p:sp>
      <p:cxnSp>
        <p:nvCxnSpPr>
          <p:cNvPr id="93" name="직선 화살표 연결선 92"/>
          <p:cNvCxnSpPr>
            <a:cxnSpLocks/>
          </p:cNvCxnSpPr>
          <p:nvPr/>
        </p:nvCxnSpPr>
        <p:spPr>
          <a:xfrm flipH="1">
            <a:off x="10627750" y="6872635"/>
            <a:ext cx="1085665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1009249" y="6430558"/>
            <a:ext cx="262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6. Return</a:t>
            </a:r>
          </a:p>
        </p:txBody>
      </p:sp>
      <p:cxnSp>
        <p:nvCxnSpPr>
          <p:cNvPr id="105" name="직선 화살표 연결선 104"/>
          <p:cNvCxnSpPr>
            <a:cxnSpLocks/>
          </p:cNvCxnSpPr>
          <p:nvPr/>
        </p:nvCxnSpPr>
        <p:spPr>
          <a:xfrm>
            <a:off x="10609893" y="10444347"/>
            <a:ext cx="46285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cxnSpLocks/>
          </p:cNvCxnSpPr>
          <p:nvPr/>
        </p:nvCxnSpPr>
        <p:spPr>
          <a:xfrm flipH="1">
            <a:off x="10609894" y="11299902"/>
            <a:ext cx="4628523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1009249" y="10853232"/>
            <a:ext cx="4085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9.  </a:t>
            </a:r>
            <a:r>
              <a:rPr lang="ko-KR" altLang="en-US" sz="1600" dirty="0"/>
              <a:t>친구에게 공유 알림 데이터 전송</a:t>
            </a:r>
            <a:endParaRPr lang="en-US" altLang="ko-KR" sz="1600" dirty="0"/>
          </a:p>
        </p:txBody>
      </p:sp>
      <p:cxnSp>
        <p:nvCxnSpPr>
          <p:cNvPr id="115" name="직선 화살표 연결선 114"/>
          <p:cNvCxnSpPr>
            <a:cxnSpLocks/>
          </p:cNvCxnSpPr>
          <p:nvPr/>
        </p:nvCxnSpPr>
        <p:spPr>
          <a:xfrm>
            <a:off x="4592958" y="13397970"/>
            <a:ext cx="168627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821855" y="12883816"/>
            <a:ext cx="3597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11. </a:t>
            </a:r>
            <a:r>
              <a:rPr lang="ko-KR" altLang="en-US" sz="1600" dirty="0"/>
              <a:t>지도에서 캡슐 조회</a:t>
            </a:r>
            <a:r>
              <a:rPr lang="en-US" altLang="ko-KR" sz="1600" dirty="0"/>
              <a:t>(</a:t>
            </a:r>
            <a:r>
              <a:rPr lang="ko-KR" altLang="en-US" sz="1600" dirty="0"/>
              <a:t>마커 조회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cxnSp>
        <p:nvCxnSpPr>
          <p:cNvPr id="127" name="직선 화살표 연결선 126"/>
          <p:cNvCxnSpPr>
            <a:cxnSpLocks/>
          </p:cNvCxnSpPr>
          <p:nvPr/>
        </p:nvCxnSpPr>
        <p:spPr>
          <a:xfrm flipH="1">
            <a:off x="4592959" y="14286940"/>
            <a:ext cx="16851319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821855" y="13835073"/>
            <a:ext cx="8883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12. Response (</a:t>
            </a:r>
            <a:r>
              <a:rPr lang="ko-KR" altLang="en-US" sz="1600" dirty="0"/>
              <a:t>캡슐의 위치</a:t>
            </a:r>
            <a:r>
              <a:rPr lang="en-US" altLang="ko-KR" sz="1600" dirty="0"/>
              <a:t>, </a:t>
            </a:r>
            <a:r>
              <a:rPr lang="ko-KR" altLang="en-US" sz="1600" dirty="0"/>
              <a:t>요약 정보 반환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cxnSp>
        <p:nvCxnSpPr>
          <p:cNvPr id="143" name="직선 화살표 연결선 142"/>
          <p:cNvCxnSpPr>
            <a:cxnSpLocks/>
          </p:cNvCxnSpPr>
          <p:nvPr/>
        </p:nvCxnSpPr>
        <p:spPr>
          <a:xfrm>
            <a:off x="4592958" y="15201470"/>
            <a:ext cx="141895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821855" y="14636616"/>
            <a:ext cx="3597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13. </a:t>
            </a:r>
            <a:r>
              <a:rPr lang="ko-KR" altLang="en-US" sz="1600" dirty="0"/>
              <a:t>상세 조회</a:t>
            </a:r>
            <a:r>
              <a:rPr lang="en-US" altLang="ko-KR" sz="1600" dirty="0"/>
              <a:t>(AR</a:t>
            </a:r>
            <a:r>
              <a:rPr lang="ko-KR" altLang="en-US" sz="1600" dirty="0"/>
              <a:t> 조회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cxnSp>
        <p:nvCxnSpPr>
          <p:cNvPr id="147" name="직선 화살표 연결선 146"/>
          <p:cNvCxnSpPr>
            <a:cxnSpLocks/>
          </p:cNvCxnSpPr>
          <p:nvPr/>
        </p:nvCxnSpPr>
        <p:spPr>
          <a:xfrm flipH="1">
            <a:off x="4592959" y="15918132"/>
            <a:ext cx="14189587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821855" y="15405921"/>
            <a:ext cx="8883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14. Response (</a:t>
            </a:r>
            <a:r>
              <a:rPr lang="ko-KR" altLang="en-US" sz="1600" dirty="0"/>
              <a:t>미디어 파일</a:t>
            </a:r>
            <a:r>
              <a:rPr lang="en-US" altLang="ko-KR" sz="1600" dirty="0"/>
              <a:t>, </a:t>
            </a:r>
            <a:r>
              <a:rPr lang="ko-KR" altLang="en-US" sz="1600" dirty="0"/>
              <a:t>기록 등 상세 정보 반환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717386B-87F7-4E50-9861-53EA47C776F6}"/>
              </a:ext>
            </a:extLst>
          </p:cNvPr>
          <p:cNvCxnSpPr>
            <a:cxnSpLocks/>
          </p:cNvCxnSpPr>
          <p:nvPr/>
        </p:nvCxnSpPr>
        <p:spPr>
          <a:xfrm flipH="1">
            <a:off x="7640875" y="3026095"/>
            <a:ext cx="5161" cy="831882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4913CA1-0D61-435B-91A2-4BA0F7A0C4D8}"/>
              </a:ext>
            </a:extLst>
          </p:cNvPr>
          <p:cNvCxnSpPr>
            <a:cxnSpLocks/>
          </p:cNvCxnSpPr>
          <p:nvPr/>
        </p:nvCxnSpPr>
        <p:spPr>
          <a:xfrm>
            <a:off x="10357172" y="3026095"/>
            <a:ext cx="0" cy="1414938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6AA90A1-A06C-4777-899A-104509D070C6}"/>
              </a:ext>
            </a:extLst>
          </p:cNvPr>
          <p:cNvCxnSpPr>
            <a:cxnSpLocks/>
          </p:cNvCxnSpPr>
          <p:nvPr/>
        </p:nvCxnSpPr>
        <p:spPr>
          <a:xfrm>
            <a:off x="15485431" y="4901927"/>
            <a:ext cx="0" cy="1227355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023A10D-1526-494A-8E8F-49F45754455E}"/>
              </a:ext>
            </a:extLst>
          </p:cNvPr>
          <p:cNvCxnSpPr>
            <a:cxnSpLocks/>
          </p:cNvCxnSpPr>
          <p:nvPr/>
        </p:nvCxnSpPr>
        <p:spPr>
          <a:xfrm>
            <a:off x="19044606" y="3026095"/>
            <a:ext cx="0" cy="1414938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216D0A3-A9BD-428A-9355-AA3051D9A04E}"/>
              </a:ext>
            </a:extLst>
          </p:cNvPr>
          <p:cNvCxnSpPr>
            <a:cxnSpLocks/>
          </p:cNvCxnSpPr>
          <p:nvPr/>
        </p:nvCxnSpPr>
        <p:spPr>
          <a:xfrm>
            <a:off x="21696998" y="3026095"/>
            <a:ext cx="0" cy="1414938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한쪽 모서리가 둥근 사각형 99">
            <a:extLst>
              <a:ext uri="{FF2B5EF4-FFF2-40B4-BE49-F238E27FC236}">
                <a16:creationId xmlns:a16="http://schemas.microsoft.com/office/drawing/2014/main" id="{9E07FE7D-B5E1-40FB-B318-362C0CA96D4D}"/>
              </a:ext>
            </a:extLst>
          </p:cNvPr>
          <p:cNvSpPr/>
          <p:nvPr/>
        </p:nvSpPr>
        <p:spPr>
          <a:xfrm>
            <a:off x="18782546" y="4600003"/>
            <a:ext cx="494027" cy="1338978"/>
          </a:xfrm>
          <a:prstGeom prst="round1Rect">
            <a:avLst/>
          </a:prstGeom>
          <a:solidFill>
            <a:srgbClr val="ACB6E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63"/>
          </a:p>
        </p:txBody>
      </p:sp>
      <p:sp>
        <p:nvSpPr>
          <p:cNvPr id="71" name="한쪽 모서리가 둥근 사각형 99">
            <a:extLst>
              <a:ext uri="{FF2B5EF4-FFF2-40B4-BE49-F238E27FC236}">
                <a16:creationId xmlns:a16="http://schemas.microsoft.com/office/drawing/2014/main" id="{5DE830F6-272E-4B73-8AF4-11183DF8E3C2}"/>
              </a:ext>
            </a:extLst>
          </p:cNvPr>
          <p:cNvSpPr/>
          <p:nvPr/>
        </p:nvSpPr>
        <p:spPr>
          <a:xfrm>
            <a:off x="21444278" y="5797826"/>
            <a:ext cx="494027" cy="1338978"/>
          </a:xfrm>
          <a:prstGeom prst="round1Rect">
            <a:avLst/>
          </a:prstGeom>
          <a:solidFill>
            <a:srgbClr val="ACB6E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63"/>
          </a:p>
        </p:txBody>
      </p:sp>
      <p:sp>
        <p:nvSpPr>
          <p:cNvPr id="25" name="한쪽 모서리가 둥근 사각형 24"/>
          <p:cNvSpPr/>
          <p:nvPr/>
        </p:nvSpPr>
        <p:spPr>
          <a:xfrm>
            <a:off x="7452914" y="3928553"/>
            <a:ext cx="375922" cy="885579"/>
          </a:xfrm>
          <a:prstGeom prst="round1Rect">
            <a:avLst/>
          </a:prstGeom>
          <a:solidFill>
            <a:srgbClr val="ACB6E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63" dirty="0"/>
          </a:p>
        </p:txBody>
      </p:sp>
      <p:sp>
        <p:nvSpPr>
          <p:cNvPr id="31" name="한쪽 모서리가 둥근 사각형 30"/>
          <p:cNvSpPr/>
          <p:nvPr/>
        </p:nvSpPr>
        <p:spPr>
          <a:xfrm>
            <a:off x="10126718" y="3928553"/>
            <a:ext cx="472433" cy="8109339"/>
          </a:xfrm>
          <a:prstGeom prst="round1Rect">
            <a:avLst/>
          </a:prstGeom>
          <a:solidFill>
            <a:srgbClr val="ACB6E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63"/>
          </a:p>
        </p:txBody>
      </p:sp>
      <p:sp>
        <p:nvSpPr>
          <p:cNvPr id="100" name="한쪽 모서리가 둥근 사각형 99"/>
          <p:cNvSpPr/>
          <p:nvPr/>
        </p:nvSpPr>
        <p:spPr>
          <a:xfrm>
            <a:off x="15238417" y="10161456"/>
            <a:ext cx="494027" cy="1338978"/>
          </a:xfrm>
          <a:prstGeom prst="round1Rect">
            <a:avLst/>
          </a:prstGeom>
          <a:solidFill>
            <a:srgbClr val="ACB6E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63"/>
          </a:p>
        </p:txBody>
      </p:sp>
      <p:sp>
        <p:nvSpPr>
          <p:cNvPr id="132" name="한쪽 모서리가 둥근 사각형 131"/>
          <p:cNvSpPr/>
          <p:nvPr/>
        </p:nvSpPr>
        <p:spPr>
          <a:xfrm>
            <a:off x="21449985" y="12374539"/>
            <a:ext cx="494027" cy="2773864"/>
          </a:xfrm>
          <a:prstGeom prst="round1Rect">
            <a:avLst/>
          </a:prstGeom>
          <a:solidFill>
            <a:srgbClr val="ACB6E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63"/>
          </a:p>
        </p:txBody>
      </p:sp>
      <p:sp>
        <p:nvSpPr>
          <p:cNvPr id="134" name="한쪽 모서리가 둥근 사각형 133"/>
          <p:cNvSpPr/>
          <p:nvPr/>
        </p:nvSpPr>
        <p:spPr>
          <a:xfrm>
            <a:off x="18797595" y="14757935"/>
            <a:ext cx="494027" cy="1338978"/>
          </a:xfrm>
          <a:prstGeom prst="round1Rect">
            <a:avLst/>
          </a:prstGeom>
          <a:solidFill>
            <a:srgbClr val="ACB6E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63"/>
          </a:p>
        </p:txBody>
      </p:sp>
      <p:sp>
        <p:nvSpPr>
          <p:cNvPr id="44" name="한쪽 모서리가 둥근 사각형 43"/>
          <p:cNvSpPr/>
          <p:nvPr/>
        </p:nvSpPr>
        <p:spPr>
          <a:xfrm>
            <a:off x="10384548" y="8231482"/>
            <a:ext cx="486405" cy="1127761"/>
          </a:xfrm>
          <a:prstGeom prst="round1Rect">
            <a:avLst/>
          </a:prstGeom>
          <a:solidFill>
            <a:srgbClr val="ACB6E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63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1E90A991-6BED-4B5C-ACF5-0E557016451C}"/>
              </a:ext>
            </a:extLst>
          </p:cNvPr>
          <p:cNvCxnSpPr>
            <a:cxnSpLocks/>
          </p:cNvCxnSpPr>
          <p:nvPr/>
        </p:nvCxnSpPr>
        <p:spPr>
          <a:xfrm>
            <a:off x="7639083" y="11683475"/>
            <a:ext cx="0" cy="113256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A94E76E-D155-4734-9D7A-D5BEC4223D2F}"/>
              </a:ext>
            </a:extLst>
          </p:cNvPr>
          <p:cNvCxnSpPr>
            <a:cxnSpLocks/>
          </p:cNvCxnSpPr>
          <p:nvPr/>
        </p:nvCxnSpPr>
        <p:spPr>
          <a:xfrm>
            <a:off x="7639979" y="14142850"/>
            <a:ext cx="896" cy="126307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F75665F-26E8-4D44-9E96-E4B697BA0D9B}"/>
              </a:ext>
            </a:extLst>
          </p:cNvPr>
          <p:cNvCxnSpPr>
            <a:cxnSpLocks/>
          </p:cNvCxnSpPr>
          <p:nvPr/>
        </p:nvCxnSpPr>
        <p:spPr>
          <a:xfrm>
            <a:off x="7639083" y="15741899"/>
            <a:ext cx="896" cy="146752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7A910FEE-7E28-449B-90CA-65178E2AE3F0}"/>
              </a:ext>
            </a:extLst>
          </p:cNvPr>
          <p:cNvCxnSpPr>
            <a:cxnSpLocks/>
          </p:cNvCxnSpPr>
          <p:nvPr/>
        </p:nvCxnSpPr>
        <p:spPr>
          <a:xfrm>
            <a:off x="15485431" y="3026095"/>
            <a:ext cx="0" cy="153727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6E64991-A78C-47FD-BF94-84328F545396}"/>
              </a:ext>
            </a:extLst>
          </p:cNvPr>
          <p:cNvSpPr txBox="1"/>
          <p:nvPr/>
        </p:nvSpPr>
        <p:spPr>
          <a:xfrm>
            <a:off x="6332074" y="1336529"/>
            <a:ext cx="12535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/>
              <a:t>A403 </a:t>
            </a:r>
            <a:r>
              <a:rPr lang="ko-KR" altLang="en-US" sz="5400" b="1" dirty="0"/>
              <a:t>시퀀스 다이어그램</a:t>
            </a: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CF3654D-A960-4720-AE96-2F77C6E19F70}"/>
              </a:ext>
            </a:extLst>
          </p:cNvPr>
          <p:cNvCxnSpPr>
            <a:cxnSpLocks/>
          </p:cNvCxnSpPr>
          <p:nvPr/>
        </p:nvCxnSpPr>
        <p:spPr>
          <a:xfrm>
            <a:off x="7646035" y="13222370"/>
            <a:ext cx="0" cy="61270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77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130</Words>
  <Application>Microsoft Office PowerPoint</Application>
  <PresentationFormat>사용자 지정</PresentationFormat>
  <Paragraphs>22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황 윤호</cp:lastModifiedBy>
  <cp:revision>16</cp:revision>
  <dcterms:created xsi:type="dcterms:W3CDTF">2021-05-19T06:02:06Z</dcterms:created>
  <dcterms:modified xsi:type="dcterms:W3CDTF">2021-05-19T08:18:49Z</dcterms:modified>
</cp:coreProperties>
</file>