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/>
    <p:restoredTop sz="95153"/>
  </p:normalViewPr>
  <p:slideViewPr>
    <p:cSldViewPr snapToGrid="0" snapToObjects="1">
      <p:cViewPr varScale="1">
        <p:scale>
          <a:sx n="87" d="100"/>
          <a:sy n="8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12/06/21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Docente: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23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57BC09A-1A69-8946-AE3E-9D92A4C98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581" y="5019198"/>
            <a:ext cx="2563200" cy="72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0B9369-2FE2-0547-8A3D-49A383186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50941"/>
            <a:ext cx="4127500" cy="1612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4BDCA2C-37A9-4B47-AE86-1EBA933AA5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441" y="3257291"/>
            <a:ext cx="5003800" cy="16002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474708-2AD1-E242-B19A-0598DECC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75623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6A2D65-C0B0-0C42-93AC-8B75F09E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90137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e alle inerzie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1,1,1,1,1,1,1,1,1,1,1,1</m:t>
                        </m:r>
                      </m:e>
                    </m:d>
                    <m:r>
                      <a:rPr lang="it-IT" sz="1800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1800" dirty="0"/>
                  <a:t>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andamento, nel quale i parametri dinamici stimati vanno a convergere verso quelli desiderati.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50B4C85-32A4-BB45-ADC9-C78099D3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43471"/>
            <a:ext cx="583184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Confronti tra controllori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12/06/21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1207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50</cp:revision>
  <dcterms:created xsi:type="dcterms:W3CDTF">2021-04-18T12:10:00Z</dcterms:created>
  <dcterms:modified xsi:type="dcterms:W3CDTF">2021-06-12T14:15:11Z</dcterms:modified>
</cp:coreProperties>
</file>