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3"/>
    <p:restoredTop sz="95153"/>
  </p:normalViewPr>
  <p:slideViewPr>
    <p:cSldViewPr snapToGrid="0" snapToObjects="1">
      <p:cViewPr varScale="1">
        <p:scale>
          <a:sx n="89" d="100"/>
          <a:sy n="89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18/04/21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Docente: 							Studente:</a:t>
            </a:r>
          </a:p>
          <a:p>
            <a:r>
              <a:rPr lang="it-IT" dirty="0"/>
              <a:t>Prof. Antonio BICCHI					Arianna GASPARRI 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Confronti tra controllori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18/04/21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4" y="1475623"/>
            <a:ext cx="3287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78" y="2839170"/>
            <a:ext cx="283347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2826904"/>
            <a:ext cx="6670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4342669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433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13</cp:revision>
  <dcterms:created xsi:type="dcterms:W3CDTF">2021-04-18T12:10:00Z</dcterms:created>
  <dcterms:modified xsi:type="dcterms:W3CDTF">2021-04-18T14:48:17Z</dcterms:modified>
</cp:coreProperties>
</file>