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3" r:id="rId1"/>
  </p:sldMasterIdLst>
  <p:sldIdLst>
    <p:sldId id="256" r:id="rId2"/>
    <p:sldId id="270" r:id="rId3"/>
    <p:sldId id="257" r:id="rId4"/>
    <p:sldId id="258" r:id="rId5"/>
    <p:sldId id="259" r:id="rId6"/>
    <p:sldId id="262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5109A7-814B-4227-A71B-78B44DA1209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3773EF-7D26-466A-9FBA-2C03BC5B37DE}">
      <dgm:prSet/>
      <dgm:spPr/>
      <dgm:t>
        <a:bodyPr/>
        <a:lstStyle/>
        <a:p>
          <a:pPr rtl="0"/>
          <a:r>
            <a:rPr lang="en-US" baseline="0" dirty="0" smtClean="0"/>
            <a:t>Sublime</a:t>
          </a:r>
          <a:endParaRPr lang="en-US" dirty="0"/>
        </a:p>
      </dgm:t>
    </dgm:pt>
    <dgm:pt modelId="{0E628EC2-74E9-4E11-8100-421919729C18}" type="parTrans" cxnId="{BD41F09F-7C43-4502-8914-97A53D8CABD9}">
      <dgm:prSet/>
      <dgm:spPr/>
      <dgm:t>
        <a:bodyPr/>
        <a:lstStyle/>
        <a:p>
          <a:endParaRPr lang="en-US"/>
        </a:p>
      </dgm:t>
    </dgm:pt>
    <dgm:pt modelId="{509558EC-354A-4879-A119-CEE9C1BECA5C}" type="sibTrans" cxnId="{BD41F09F-7C43-4502-8914-97A53D8CABD9}">
      <dgm:prSet/>
      <dgm:spPr/>
      <dgm:t>
        <a:bodyPr/>
        <a:lstStyle/>
        <a:p>
          <a:endParaRPr lang="en-US"/>
        </a:p>
      </dgm:t>
    </dgm:pt>
    <dgm:pt modelId="{7EFB6AB2-0706-4001-8292-851EC031537A}">
      <dgm:prSet/>
      <dgm:spPr/>
      <dgm:t>
        <a:bodyPr/>
        <a:lstStyle/>
        <a:p>
          <a:pPr rtl="0"/>
          <a:r>
            <a:rPr lang="en-US" baseline="0" dirty="0" smtClean="0"/>
            <a:t>Visual Studio Code</a:t>
          </a:r>
          <a:endParaRPr lang="en-US" dirty="0"/>
        </a:p>
      </dgm:t>
    </dgm:pt>
    <dgm:pt modelId="{5DE076FB-92AD-420E-8556-45DE7BB763B7}" type="parTrans" cxnId="{F351BA54-B26C-4647-B1BD-4890DC533127}">
      <dgm:prSet/>
      <dgm:spPr/>
      <dgm:t>
        <a:bodyPr/>
        <a:lstStyle/>
        <a:p>
          <a:endParaRPr lang="en-US"/>
        </a:p>
      </dgm:t>
    </dgm:pt>
    <dgm:pt modelId="{1A246821-2B05-4D26-AFF4-235959961574}" type="sibTrans" cxnId="{F351BA54-B26C-4647-B1BD-4890DC533127}">
      <dgm:prSet/>
      <dgm:spPr/>
      <dgm:t>
        <a:bodyPr/>
        <a:lstStyle/>
        <a:p>
          <a:endParaRPr lang="en-US"/>
        </a:p>
      </dgm:t>
    </dgm:pt>
    <dgm:pt modelId="{E1272705-B16A-49B4-A0BE-5BFCA27499F2}">
      <dgm:prSet/>
      <dgm:spPr/>
      <dgm:t>
        <a:bodyPr/>
        <a:lstStyle/>
        <a:p>
          <a:pPr rtl="0"/>
          <a:r>
            <a:rPr lang="en-US" baseline="0" dirty="0" smtClean="0"/>
            <a:t>Atom</a:t>
          </a:r>
          <a:endParaRPr lang="en-US" dirty="0"/>
        </a:p>
      </dgm:t>
    </dgm:pt>
    <dgm:pt modelId="{70263EF9-6567-4BF9-AF8A-29FEA301D7AC}" type="parTrans" cxnId="{E689BBDF-7D21-4C2E-8AE6-100835218DE9}">
      <dgm:prSet/>
      <dgm:spPr/>
      <dgm:t>
        <a:bodyPr/>
        <a:lstStyle/>
        <a:p>
          <a:endParaRPr lang="en-US"/>
        </a:p>
      </dgm:t>
    </dgm:pt>
    <dgm:pt modelId="{9B496ADF-CEE6-4EB6-9E47-BCE68130521F}" type="sibTrans" cxnId="{E689BBDF-7D21-4C2E-8AE6-100835218DE9}">
      <dgm:prSet/>
      <dgm:spPr/>
      <dgm:t>
        <a:bodyPr/>
        <a:lstStyle/>
        <a:p>
          <a:endParaRPr lang="en-US"/>
        </a:p>
      </dgm:t>
    </dgm:pt>
    <dgm:pt modelId="{6D8C2F8C-7DB0-4F22-AB26-F10D2245F542}">
      <dgm:prSet/>
      <dgm:spPr/>
      <dgm:t>
        <a:bodyPr/>
        <a:lstStyle/>
        <a:p>
          <a:pPr rtl="0"/>
          <a:r>
            <a:rPr lang="en-US" dirty="0" smtClean="0"/>
            <a:t>Text Editors</a:t>
          </a:r>
          <a:endParaRPr lang="en-US" dirty="0"/>
        </a:p>
      </dgm:t>
    </dgm:pt>
    <dgm:pt modelId="{16E97A84-6F44-4B44-A427-D3BDF2B85CA9}" type="parTrans" cxnId="{D7604240-49D6-4E1A-ADCD-640186B1BA55}">
      <dgm:prSet/>
      <dgm:spPr/>
      <dgm:t>
        <a:bodyPr/>
        <a:lstStyle/>
        <a:p>
          <a:endParaRPr lang="en-US"/>
        </a:p>
      </dgm:t>
    </dgm:pt>
    <dgm:pt modelId="{AF1A6A80-15B4-4B64-9B89-2F7D959E5540}" type="sibTrans" cxnId="{D7604240-49D6-4E1A-ADCD-640186B1BA55}">
      <dgm:prSet/>
      <dgm:spPr/>
      <dgm:t>
        <a:bodyPr/>
        <a:lstStyle/>
        <a:p>
          <a:endParaRPr lang="en-US"/>
        </a:p>
      </dgm:t>
    </dgm:pt>
    <dgm:pt modelId="{1E0A6E4F-B2DA-4027-9486-3F0D41FF6D11}">
      <dgm:prSet/>
      <dgm:spPr/>
      <dgm:t>
        <a:bodyPr/>
        <a:lstStyle/>
        <a:p>
          <a:pPr rtl="0"/>
          <a:r>
            <a:rPr lang="en-US" dirty="0" smtClean="0"/>
            <a:t>Notepad ++</a:t>
          </a:r>
          <a:endParaRPr lang="en-US" dirty="0"/>
        </a:p>
      </dgm:t>
    </dgm:pt>
    <dgm:pt modelId="{833AAC16-D832-4C35-A7C4-149B2F1EFFDE}" type="parTrans" cxnId="{D2EC8039-2334-478C-96D4-A8870CB50C4E}">
      <dgm:prSet/>
      <dgm:spPr/>
      <dgm:t>
        <a:bodyPr/>
        <a:lstStyle/>
        <a:p>
          <a:endParaRPr lang="en-US"/>
        </a:p>
      </dgm:t>
    </dgm:pt>
    <dgm:pt modelId="{A341DA3B-CB44-420A-8902-8E0FD815327F}" type="sibTrans" cxnId="{D2EC8039-2334-478C-96D4-A8870CB50C4E}">
      <dgm:prSet/>
      <dgm:spPr/>
      <dgm:t>
        <a:bodyPr/>
        <a:lstStyle/>
        <a:p>
          <a:endParaRPr lang="en-US"/>
        </a:p>
      </dgm:t>
    </dgm:pt>
    <dgm:pt modelId="{CC5B0A7F-C466-4F1E-8D8D-264D3D259282}" type="pres">
      <dgm:prSet presAssocID="{2F5109A7-814B-4227-A71B-78B44DA12094}" presName="linear" presStyleCnt="0">
        <dgm:presLayoutVars>
          <dgm:animLvl val="lvl"/>
          <dgm:resizeHandles val="exact"/>
        </dgm:presLayoutVars>
      </dgm:prSet>
      <dgm:spPr/>
    </dgm:pt>
    <dgm:pt modelId="{1A344AEF-6897-4D8B-9754-4EFA5D4E551D}" type="pres">
      <dgm:prSet presAssocID="{6D8C2F8C-7DB0-4F22-AB26-F10D2245F542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97EDA231-FD7E-4679-96BC-8C53817E9F69}" type="pres">
      <dgm:prSet presAssocID="{6D8C2F8C-7DB0-4F22-AB26-F10D2245F542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B60FD5D2-199E-40F4-918E-31A14A87AA3D}" type="presOf" srcId="{E1272705-B16A-49B4-A0BE-5BFCA27499F2}" destId="{97EDA231-FD7E-4679-96BC-8C53817E9F69}" srcOrd="0" destOrd="2" presId="urn:microsoft.com/office/officeart/2005/8/layout/vList2"/>
    <dgm:cxn modelId="{6F48AF74-092E-4D3C-BD9D-9F037E91AF34}" type="presOf" srcId="{1E0A6E4F-B2DA-4027-9486-3F0D41FF6D11}" destId="{97EDA231-FD7E-4679-96BC-8C53817E9F69}" srcOrd="0" destOrd="3" presId="urn:microsoft.com/office/officeart/2005/8/layout/vList2"/>
    <dgm:cxn modelId="{D7604240-49D6-4E1A-ADCD-640186B1BA55}" srcId="{2F5109A7-814B-4227-A71B-78B44DA12094}" destId="{6D8C2F8C-7DB0-4F22-AB26-F10D2245F542}" srcOrd="0" destOrd="0" parTransId="{16E97A84-6F44-4B44-A427-D3BDF2B85CA9}" sibTransId="{AF1A6A80-15B4-4B64-9B89-2F7D959E5540}"/>
    <dgm:cxn modelId="{D4A575A9-5F2F-4E27-80DD-F39BF5DF1468}" type="presOf" srcId="{6D8C2F8C-7DB0-4F22-AB26-F10D2245F542}" destId="{1A344AEF-6897-4D8B-9754-4EFA5D4E551D}" srcOrd="0" destOrd="0" presId="urn:microsoft.com/office/officeart/2005/8/layout/vList2"/>
    <dgm:cxn modelId="{12CD73DE-1821-4FA7-A907-15684BBBED5A}" type="presOf" srcId="{2F5109A7-814B-4227-A71B-78B44DA12094}" destId="{CC5B0A7F-C466-4F1E-8D8D-264D3D259282}" srcOrd="0" destOrd="0" presId="urn:microsoft.com/office/officeart/2005/8/layout/vList2"/>
    <dgm:cxn modelId="{EFEBD520-950A-4749-B01A-299E96AC1B6D}" type="presOf" srcId="{4D3773EF-7D26-466A-9FBA-2C03BC5B37DE}" destId="{97EDA231-FD7E-4679-96BC-8C53817E9F69}" srcOrd="0" destOrd="0" presId="urn:microsoft.com/office/officeart/2005/8/layout/vList2"/>
    <dgm:cxn modelId="{F351BA54-B26C-4647-B1BD-4890DC533127}" srcId="{6D8C2F8C-7DB0-4F22-AB26-F10D2245F542}" destId="{7EFB6AB2-0706-4001-8292-851EC031537A}" srcOrd="1" destOrd="0" parTransId="{5DE076FB-92AD-420E-8556-45DE7BB763B7}" sibTransId="{1A246821-2B05-4D26-AFF4-235959961574}"/>
    <dgm:cxn modelId="{D2EC8039-2334-478C-96D4-A8870CB50C4E}" srcId="{6D8C2F8C-7DB0-4F22-AB26-F10D2245F542}" destId="{1E0A6E4F-B2DA-4027-9486-3F0D41FF6D11}" srcOrd="3" destOrd="0" parTransId="{833AAC16-D832-4C35-A7C4-149B2F1EFFDE}" sibTransId="{A341DA3B-CB44-420A-8902-8E0FD815327F}"/>
    <dgm:cxn modelId="{D249DF52-462E-4AF7-BA18-8770B441977C}" type="presOf" srcId="{7EFB6AB2-0706-4001-8292-851EC031537A}" destId="{97EDA231-FD7E-4679-96BC-8C53817E9F69}" srcOrd="0" destOrd="1" presId="urn:microsoft.com/office/officeart/2005/8/layout/vList2"/>
    <dgm:cxn modelId="{E689BBDF-7D21-4C2E-8AE6-100835218DE9}" srcId="{6D8C2F8C-7DB0-4F22-AB26-F10D2245F542}" destId="{E1272705-B16A-49B4-A0BE-5BFCA27499F2}" srcOrd="2" destOrd="0" parTransId="{70263EF9-6567-4BF9-AF8A-29FEA301D7AC}" sibTransId="{9B496ADF-CEE6-4EB6-9E47-BCE68130521F}"/>
    <dgm:cxn modelId="{BD41F09F-7C43-4502-8914-97A53D8CABD9}" srcId="{6D8C2F8C-7DB0-4F22-AB26-F10D2245F542}" destId="{4D3773EF-7D26-466A-9FBA-2C03BC5B37DE}" srcOrd="0" destOrd="0" parTransId="{0E628EC2-74E9-4E11-8100-421919729C18}" sibTransId="{509558EC-354A-4879-A119-CEE9C1BECA5C}"/>
    <dgm:cxn modelId="{040A1C5B-2260-4E56-B13D-BE9FD9979BD5}" type="presParOf" srcId="{CC5B0A7F-C466-4F1E-8D8D-264D3D259282}" destId="{1A344AEF-6897-4D8B-9754-4EFA5D4E551D}" srcOrd="0" destOrd="0" presId="urn:microsoft.com/office/officeart/2005/8/layout/vList2"/>
    <dgm:cxn modelId="{267E8740-ED6F-486E-8CFE-1E42F7FE6008}" type="presParOf" srcId="{CC5B0A7F-C466-4F1E-8D8D-264D3D259282}" destId="{97EDA231-FD7E-4679-96BC-8C53817E9F69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5109A7-814B-4227-A71B-78B44DA1209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3773EF-7D26-466A-9FBA-2C03BC5B37DE}">
      <dgm:prSet/>
      <dgm:spPr/>
      <dgm:t>
        <a:bodyPr/>
        <a:lstStyle/>
        <a:p>
          <a:pPr rtl="0"/>
          <a:r>
            <a:rPr lang="en-US" baseline="0" dirty="0" smtClean="0"/>
            <a:t>IntelliJ</a:t>
          </a:r>
          <a:endParaRPr lang="en-US" dirty="0"/>
        </a:p>
      </dgm:t>
    </dgm:pt>
    <dgm:pt modelId="{0E628EC2-74E9-4E11-8100-421919729C18}" type="parTrans" cxnId="{BD41F09F-7C43-4502-8914-97A53D8CABD9}">
      <dgm:prSet/>
      <dgm:spPr/>
      <dgm:t>
        <a:bodyPr/>
        <a:lstStyle/>
        <a:p>
          <a:endParaRPr lang="en-US"/>
        </a:p>
      </dgm:t>
    </dgm:pt>
    <dgm:pt modelId="{509558EC-354A-4879-A119-CEE9C1BECA5C}" type="sibTrans" cxnId="{BD41F09F-7C43-4502-8914-97A53D8CABD9}">
      <dgm:prSet/>
      <dgm:spPr/>
      <dgm:t>
        <a:bodyPr/>
        <a:lstStyle/>
        <a:p>
          <a:endParaRPr lang="en-US"/>
        </a:p>
      </dgm:t>
    </dgm:pt>
    <dgm:pt modelId="{6D8C2F8C-7DB0-4F22-AB26-F10D2245F542}">
      <dgm:prSet/>
      <dgm:spPr/>
      <dgm:t>
        <a:bodyPr/>
        <a:lstStyle/>
        <a:p>
          <a:pPr rtl="0"/>
          <a:r>
            <a:rPr lang="en-US" dirty="0" smtClean="0"/>
            <a:t>IDEs</a:t>
          </a:r>
          <a:endParaRPr lang="en-US" dirty="0"/>
        </a:p>
      </dgm:t>
    </dgm:pt>
    <dgm:pt modelId="{16E97A84-6F44-4B44-A427-D3BDF2B85CA9}" type="parTrans" cxnId="{D7604240-49D6-4E1A-ADCD-640186B1BA55}">
      <dgm:prSet/>
      <dgm:spPr/>
      <dgm:t>
        <a:bodyPr/>
        <a:lstStyle/>
        <a:p>
          <a:endParaRPr lang="en-US"/>
        </a:p>
      </dgm:t>
    </dgm:pt>
    <dgm:pt modelId="{AF1A6A80-15B4-4B64-9B89-2F7D959E5540}" type="sibTrans" cxnId="{D7604240-49D6-4E1A-ADCD-640186B1BA55}">
      <dgm:prSet/>
      <dgm:spPr/>
      <dgm:t>
        <a:bodyPr/>
        <a:lstStyle/>
        <a:p>
          <a:endParaRPr lang="en-US"/>
        </a:p>
      </dgm:t>
    </dgm:pt>
    <dgm:pt modelId="{0AA06DAB-4DE2-4E24-A7DF-693AA801A615}">
      <dgm:prSet/>
      <dgm:spPr/>
      <dgm:t>
        <a:bodyPr/>
        <a:lstStyle/>
        <a:p>
          <a:pPr rtl="0"/>
          <a:r>
            <a:rPr lang="en-US" dirty="0" smtClean="0"/>
            <a:t>WebStorm</a:t>
          </a:r>
          <a:endParaRPr lang="en-US" dirty="0"/>
        </a:p>
      </dgm:t>
    </dgm:pt>
    <dgm:pt modelId="{D5277BFF-C571-4146-A310-5EA41EC21EC6}" type="parTrans" cxnId="{4F78048F-C2AE-4D16-A51D-0764EE0477B2}">
      <dgm:prSet/>
      <dgm:spPr/>
      <dgm:t>
        <a:bodyPr/>
        <a:lstStyle/>
        <a:p>
          <a:endParaRPr lang="en-US"/>
        </a:p>
      </dgm:t>
    </dgm:pt>
    <dgm:pt modelId="{CC7D3077-D5E9-44F1-9FE7-F9E4B49D88E4}" type="sibTrans" cxnId="{4F78048F-C2AE-4D16-A51D-0764EE0477B2}">
      <dgm:prSet/>
      <dgm:spPr/>
      <dgm:t>
        <a:bodyPr/>
        <a:lstStyle/>
        <a:p>
          <a:endParaRPr lang="en-US"/>
        </a:p>
      </dgm:t>
    </dgm:pt>
    <dgm:pt modelId="{CC5B0A7F-C466-4F1E-8D8D-264D3D259282}" type="pres">
      <dgm:prSet presAssocID="{2F5109A7-814B-4227-A71B-78B44DA12094}" presName="linear" presStyleCnt="0">
        <dgm:presLayoutVars>
          <dgm:animLvl val="lvl"/>
          <dgm:resizeHandles val="exact"/>
        </dgm:presLayoutVars>
      </dgm:prSet>
      <dgm:spPr/>
    </dgm:pt>
    <dgm:pt modelId="{1A344AEF-6897-4D8B-9754-4EFA5D4E551D}" type="pres">
      <dgm:prSet presAssocID="{6D8C2F8C-7DB0-4F22-AB26-F10D2245F542}" presName="parentText" presStyleLbl="node1" presStyleIdx="0" presStyleCnt="1" custScaleY="79147" custLinFactNeighborX="-497" custLinFactNeighborY="-49663">
        <dgm:presLayoutVars>
          <dgm:chMax val="0"/>
          <dgm:bulletEnabled val="1"/>
        </dgm:presLayoutVars>
      </dgm:prSet>
      <dgm:spPr/>
    </dgm:pt>
    <dgm:pt modelId="{97EDA231-FD7E-4679-96BC-8C53817E9F69}" type="pres">
      <dgm:prSet presAssocID="{6D8C2F8C-7DB0-4F22-AB26-F10D2245F542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D41F09F-7C43-4502-8914-97A53D8CABD9}" srcId="{6D8C2F8C-7DB0-4F22-AB26-F10D2245F542}" destId="{4D3773EF-7D26-466A-9FBA-2C03BC5B37DE}" srcOrd="0" destOrd="0" parTransId="{0E628EC2-74E9-4E11-8100-421919729C18}" sibTransId="{509558EC-354A-4879-A119-CEE9C1BECA5C}"/>
    <dgm:cxn modelId="{D7604240-49D6-4E1A-ADCD-640186B1BA55}" srcId="{2F5109A7-814B-4227-A71B-78B44DA12094}" destId="{6D8C2F8C-7DB0-4F22-AB26-F10D2245F542}" srcOrd="0" destOrd="0" parTransId="{16E97A84-6F44-4B44-A427-D3BDF2B85CA9}" sibTransId="{AF1A6A80-15B4-4B64-9B89-2F7D959E5540}"/>
    <dgm:cxn modelId="{A489220D-2F9B-43EB-BC01-ED261A9BD4FB}" type="presOf" srcId="{0AA06DAB-4DE2-4E24-A7DF-693AA801A615}" destId="{97EDA231-FD7E-4679-96BC-8C53817E9F69}" srcOrd="0" destOrd="1" presId="urn:microsoft.com/office/officeart/2005/8/layout/vList2"/>
    <dgm:cxn modelId="{4F78048F-C2AE-4D16-A51D-0764EE0477B2}" srcId="{6D8C2F8C-7DB0-4F22-AB26-F10D2245F542}" destId="{0AA06DAB-4DE2-4E24-A7DF-693AA801A615}" srcOrd="1" destOrd="0" parTransId="{D5277BFF-C571-4146-A310-5EA41EC21EC6}" sibTransId="{CC7D3077-D5E9-44F1-9FE7-F9E4B49D88E4}"/>
    <dgm:cxn modelId="{12CD73DE-1821-4FA7-A907-15684BBBED5A}" type="presOf" srcId="{2F5109A7-814B-4227-A71B-78B44DA12094}" destId="{CC5B0A7F-C466-4F1E-8D8D-264D3D259282}" srcOrd="0" destOrd="0" presId="urn:microsoft.com/office/officeart/2005/8/layout/vList2"/>
    <dgm:cxn modelId="{D4A575A9-5F2F-4E27-80DD-F39BF5DF1468}" type="presOf" srcId="{6D8C2F8C-7DB0-4F22-AB26-F10D2245F542}" destId="{1A344AEF-6897-4D8B-9754-4EFA5D4E551D}" srcOrd="0" destOrd="0" presId="urn:microsoft.com/office/officeart/2005/8/layout/vList2"/>
    <dgm:cxn modelId="{EFEBD520-950A-4749-B01A-299E96AC1B6D}" type="presOf" srcId="{4D3773EF-7D26-466A-9FBA-2C03BC5B37DE}" destId="{97EDA231-FD7E-4679-96BC-8C53817E9F69}" srcOrd="0" destOrd="0" presId="urn:microsoft.com/office/officeart/2005/8/layout/vList2"/>
    <dgm:cxn modelId="{040A1C5B-2260-4E56-B13D-BE9FD9979BD5}" type="presParOf" srcId="{CC5B0A7F-C466-4F1E-8D8D-264D3D259282}" destId="{1A344AEF-6897-4D8B-9754-4EFA5D4E551D}" srcOrd="0" destOrd="0" presId="urn:microsoft.com/office/officeart/2005/8/layout/vList2"/>
    <dgm:cxn modelId="{267E8740-ED6F-486E-8CFE-1E42F7FE6008}" type="presParOf" srcId="{CC5B0A7F-C466-4F1E-8D8D-264D3D259282}" destId="{97EDA231-FD7E-4679-96BC-8C53817E9F69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344AEF-6897-4D8B-9754-4EFA5D4E551D}">
      <dsp:nvSpPr>
        <dsp:cNvPr id="0" name=""/>
        <dsp:cNvSpPr/>
      </dsp:nvSpPr>
      <dsp:spPr>
        <a:xfrm>
          <a:off x="0" y="29220"/>
          <a:ext cx="3534508" cy="9582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l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Text Editors</a:t>
          </a:r>
          <a:endParaRPr lang="en-US" sz="4200" kern="1200" dirty="0"/>
        </a:p>
      </dsp:txBody>
      <dsp:txXfrm>
        <a:off x="46777" y="75997"/>
        <a:ext cx="3440954" cy="864675"/>
      </dsp:txXfrm>
    </dsp:sp>
    <dsp:sp modelId="{97EDA231-FD7E-4679-96BC-8C53817E9F69}">
      <dsp:nvSpPr>
        <dsp:cNvPr id="0" name=""/>
        <dsp:cNvSpPr/>
      </dsp:nvSpPr>
      <dsp:spPr>
        <a:xfrm>
          <a:off x="0" y="987450"/>
          <a:ext cx="3534508" cy="25647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221" tIns="53340" rIns="298704" bIns="53340" numCol="1" spcCol="1270" anchor="t" anchorCtr="0">
          <a:noAutofit/>
        </a:bodyPr>
        <a:lstStyle/>
        <a:p>
          <a:pPr marL="285750" lvl="1" indent="-285750" algn="l" defTabSz="1466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300" kern="1200" baseline="0" dirty="0" smtClean="0"/>
            <a:t>Sublime</a:t>
          </a:r>
          <a:endParaRPr lang="en-US" sz="3300" kern="1200" dirty="0"/>
        </a:p>
        <a:p>
          <a:pPr marL="285750" lvl="1" indent="-285750" algn="l" defTabSz="1466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300" kern="1200" baseline="0" dirty="0" smtClean="0"/>
            <a:t>Visual Studio Code</a:t>
          </a:r>
          <a:endParaRPr lang="en-US" sz="3300" kern="1200" dirty="0"/>
        </a:p>
        <a:p>
          <a:pPr marL="285750" lvl="1" indent="-285750" algn="l" defTabSz="1466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300" kern="1200" baseline="0" dirty="0" smtClean="0"/>
            <a:t>Atom</a:t>
          </a:r>
          <a:endParaRPr lang="en-US" sz="3300" kern="1200" dirty="0"/>
        </a:p>
        <a:p>
          <a:pPr marL="285750" lvl="1" indent="-285750" algn="l" defTabSz="1466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300" kern="1200" dirty="0" smtClean="0"/>
            <a:t>Notepad ++</a:t>
          </a:r>
          <a:endParaRPr lang="en-US" sz="3300" kern="1200" dirty="0"/>
        </a:p>
      </dsp:txBody>
      <dsp:txXfrm>
        <a:off x="0" y="987450"/>
        <a:ext cx="3534508" cy="25647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344AEF-6897-4D8B-9754-4EFA5D4E551D}">
      <dsp:nvSpPr>
        <dsp:cNvPr id="0" name=""/>
        <dsp:cNvSpPr/>
      </dsp:nvSpPr>
      <dsp:spPr>
        <a:xfrm>
          <a:off x="0" y="0"/>
          <a:ext cx="3534508" cy="1065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l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IDEs</a:t>
          </a:r>
          <a:endParaRPr lang="en-US" sz="4600" kern="1200" dirty="0"/>
        </a:p>
      </dsp:txBody>
      <dsp:txXfrm>
        <a:off x="52008" y="52008"/>
        <a:ext cx="3430492" cy="961369"/>
      </dsp:txXfrm>
    </dsp:sp>
    <dsp:sp modelId="{97EDA231-FD7E-4679-96BC-8C53817E9F69}">
      <dsp:nvSpPr>
        <dsp:cNvPr id="0" name=""/>
        <dsp:cNvSpPr/>
      </dsp:nvSpPr>
      <dsp:spPr>
        <a:xfrm>
          <a:off x="0" y="1771708"/>
          <a:ext cx="3534508" cy="149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221" tIns="58420" rIns="327152" bIns="58420" numCol="1" spcCol="1270" anchor="t" anchorCtr="0">
          <a:noAutofit/>
        </a:bodyPr>
        <a:lstStyle/>
        <a:p>
          <a:pPr marL="285750" lvl="1" indent="-285750" algn="l" defTabSz="1600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600" kern="1200" baseline="0" dirty="0" smtClean="0"/>
            <a:t>IntelliJ</a:t>
          </a:r>
          <a:endParaRPr lang="en-US" sz="3600" kern="1200" dirty="0"/>
        </a:p>
        <a:p>
          <a:pPr marL="285750" lvl="1" indent="-285750" algn="l" defTabSz="1600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600" kern="1200" dirty="0" smtClean="0"/>
            <a:t>WebStorm</a:t>
          </a:r>
          <a:endParaRPr lang="en-US" sz="3600" kern="1200" dirty="0"/>
        </a:p>
      </dsp:txBody>
      <dsp:txXfrm>
        <a:off x="0" y="1771708"/>
        <a:ext cx="3534508" cy="14960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4DA07E3-1D90-4F0E-9439-091CE625F332}" type="datetimeFigureOut">
              <a:rPr lang="en-US" smtClean="0"/>
              <a:t>02-Apr-18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BD61972-D0BC-4E00-813D-A9F0D1A6477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7100648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07E3-1D90-4F0E-9439-091CE625F332}" type="datetimeFigureOut">
              <a:rPr lang="en-US" smtClean="0"/>
              <a:t>02-Apr-18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1972-D0BC-4E00-813D-A9F0D1A6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34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07E3-1D90-4F0E-9439-091CE625F332}" type="datetimeFigureOut">
              <a:rPr lang="en-US" smtClean="0"/>
              <a:t>02-Apr-18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1972-D0BC-4E00-813D-A9F0D1A6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45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07E3-1D90-4F0E-9439-091CE625F332}" type="datetimeFigureOut">
              <a:rPr lang="en-US" smtClean="0"/>
              <a:t>02-Apr-18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1972-D0BC-4E00-813D-A9F0D1A6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DA07E3-1D90-4F0E-9439-091CE625F332}" type="datetimeFigureOut">
              <a:rPr lang="en-US" smtClean="0"/>
              <a:t>02-Apr-18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D61972-D0BC-4E00-813D-A9F0D1A6477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348049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07E3-1D90-4F0E-9439-091CE625F332}" type="datetimeFigureOut">
              <a:rPr lang="en-US" smtClean="0"/>
              <a:t>02-Apr-18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1972-D0BC-4E00-813D-A9F0D1A6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77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07E3-1D90-4F0E-9439-091CE625F332}" type="datetimeFigureOut">
              <a:rPr lang="en-US" smtClean="0"/>
              <a:t>02-Apr-18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1972-D0BC-4E00-813D-A9F0D1A6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06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07E3-1D90-4F0E-9439-091CE625F332}" type="datetimeFigureOut">
              <a:rPr lang="en-US" smtClean="0"/>
              <a:t>02-Apr-18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1972-D0BC-4E00-813D-A9F0D1A6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50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07E3-1D90-4F0E-9439-091CE625F332}" type="datetimeFigureOut">
              <a:rPr lang="en-US" smtClean="0"/>
              <a:t>02-Apr-18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1972-D0BC-4E00-813D-A9F0D1A6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886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DA07E3-1D90-4F0E-9439-091CE625F332}" type="datetimeFigureOut">
              <a:rPr lang="en-US" smtClean="0"/>
              <a:t>02-Apr-18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D61972-D0BC-4E00-813D-A9F0D1A6477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1622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DA07E3-1D90-4F0E-9439-091CE625F332}" type="datetimeFigureOut">
              <a:rPr lang="en-US" smtClean="0"/>
              <a:t>02-Apr-18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D61972-D0BC-4E00-813D-A9F0D1A6477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166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4DA07E3-1D90-4F0E-9439-091CE625F332}" type="datetimeFigureOut">
              <a:rPr lang="en-US" smtClean="0"/>
              <a:t>02-Apr-18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BD61972-D0BC-4E00-813D-A9F0D1A6477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9300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igabit6/IntroWebProgramm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Web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Gergana Dobrikova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23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&lt;head&gt;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&lt;head&gt; &lt;/head&gt;</a:t>
            </a:r>
          </a:p>
          <a:p>
            <a:r>
              <a:rPr lang="en-US" dirty="0"/>
              <a:t>HTML metadata is data about the HTML document. Metadata is not displayed</a:t>
            </a:r>
            <a:r>
              <a:rPr lang="en-US" dirty="0" smtClean="0"/>
              <a:t>.</a:t>
            </a:r>
          </a:p>
          <a:p>
            <a:r>
              <a:rPr lang="en-US" dirty="0"/>
              <a:t>The HTML &lt;title&gt; Element</a:t>
            </a:r>
          </a:p>
          <a:p>
            <a:r>
              <a:rPr lang="en-US" dirty="0"/>
              <a:t>The HTML &lt;meta&gt; </a:t>
            </a:r>
            <a:r>
              <a:rPr lang="en-US" dirty="0" smtClean="0"/>
              <a:t>Element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72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&lt;body&gt;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visible part of the HTML document is between &lt;body&gt; and &lt;/body&gt;.</a:t>
            </a:r>
          </a:p>
        </p:txBody>
      </p:sp>
    </p:spTree>
    <p:extLst>
      <p:ext uri="{BB962C8B-B14F-4D97-AF65-F5344CB8AC3E}">
        <p14:creationId xmlns:p14="http://schemas.microsoft.com/office/powerpoint/2010/main" val="3486036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HTML elements can have </a:t>
            </a:r>
            <a:r>
              <a:rPr lang="en-US" b="1" dirty="0"/>
              <a:t>attributes</a:t>
            </a:r>
            <a:endParaRPr lang="en-US" dirty="0"/>
          </a:p>
          <a:p>
            <a:r>
              <a:rPr lang="en-US" dirty="0"/>
              <a:t>Attributes provide </a:t>
            </a:r>
            <a:r>
              <a:rPr lang="en-US" b="1" dirty="0"/>
              <a:t>additional information</a:t>
            </a:r>
            <a:r>
              <a:rPr lang="en-US" dirty="0"/>
              <a:t> about an element</a:t>
            </a:r>
          </a:p>
          <a:p>
            <a:r>
              <a:rPr lang="en-US" dirty="0"/>
              <a:t>Attributes are always specified in </a:t>
            </a:r>
            <a:r>
              <a:rPr lang="en-US" b="1" dirty="0"/>
              <a:t>the start tag</a:t>
            </a:r>
            <a:endParaRPr lang="en-US" dirty="0"/>
          </a:p>
          <a:p>
            <a:r>
              <a:rPr lang="en-US" dirty="0"/>
              <a:t>Attributes usually come in name/value pairs like: </a:t>
            </a:r>
            <a:r>
              <a:rPr lang="en-US" b="1" dirty="0"/>
              <a:t>name="</a:t>
            </a:r>
            <a:r>
              <a:rPr lang="en-US" b="1" dirty="0" smtClean="0"/>
              <a:t>value“</a:t>
            </a:r>
            <a:endParaRPr lang="en-US" dirty="0" smtClean="0"/>
          </a:p>
          <a:p>
            <a:r>
              <a:rPr lang="en-US" dirty="0"/>
              <a:t>&lt;meta charset="UTF-8"&gt;</a:t>
            </a:r>
          </a:p>
        </p:txBody>
      </p:sp>
    </p:spTree>
    <p:extLst>
      <p:ext uri="{BB962C8B-B14F-4D97-AF65-F5344CB8AC3E}">
        <p14:creationId xmlns:p14="http://schemas.microsoft.com/office/powerpoint/2010/main" val="3141999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Headings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dirty="0"/>
              <a:t>&lt;h1&gt;Heading 1&lt;/h1&gt;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&lt;h2&gt;Heading 2&lt;/h2&gt;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&lt;h3&gt;Heading 3&lt;/h3&gt;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&lt;h4&gt;Heading 4&lt;/h4&gt;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&lt;h5&gt;Heading 5&lt;/h5&gt;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&lt;h6&gt;Heading 6&lt;/h6</a:t>
            </a:r>
            <a:r>
              <a:rPr lang="en-US" dirty="0" smtClean="0"/>
              <a:t>&gt;</a:t>
            </a:r>
          </a:p>
          <a:p>
            <a:r>
              <a:rPr lang="en-US" dirty="0"/>
              <a:t>Search engines use the headings to index the structure and content of your web pages.</a:t>
            </a:r>
          </a:p>
          <a:p>
            <a:r>
              <a:rPr lang="en-US" dirty="0" smtClean="0"/>
              <a:t>Users </a:t>
            </a:r>
            <a:r>
              <a:rPr lang="en-US" dirty="0"/>
              <a:t>skim your pages by its headings. It is important to use headings to show the document structure.</a:t>
            </a:r>
          </a:p>
          <a:p>
            <a:r>
              <a:rPr lang="en-US" dirty="0" smtClean="0"/>
              <a:t>&lt;</a:t>
            </a:r>
            <a:r>
              <a:rPr lang="en-US" dirty="0"/>
              <a:t>h1&gt; headings should be used for main headings, followed by &lt;h2&gt; headings, then the less important &lt;h3&gt;, and so on.</a:t>
            </a:r>
          </a:p>
        </p:txBody>
      </p:sp>
    </p:spTree>
    <p:extLst>
      <p:ext uri="{BB962C8B-B14F-4D97-AF65-F5344CB8AC3E}">
        <p14:creationId xmlns:p14="http://schemas.microsoft.com/office/powerpoint/2010/main" val="371152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Horizontal Rules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The &lt;</a:t>
            </a:r>
            <a:r>
              <a:rPr lang="en-US" dirty="0" err="1"/>
              <a:t>hr</a:t>
            </a:r>
            <a:r>
              <a:rPr lang="en-US" dirty="0"/>
              <a:t>&gt; tag defines a thematic break in an HTML page, and is most often displayed as a horizontal rule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 &lt;</a:t>
            </a:r>
            <a:r>
              <a:rPr lang="en-US" dirty="0" err="1"/>
              <a:t>hr</a:t>
            </a:r>
            <a:r>
              <a:rPr lang="en-US" dirty="0"/>
              <a:t>&gt; element is used to separate content (or define a change) in an HTML page:</a:t>
            </a:r>
          </a:p>
        </p:txBody>
      </p:sp>
    </p:spTree>
    <p:extLst>
      <p:ext uri="{BB962C8B-B14F-4D97-AF65-F5344CB8AC3E}">
        <p14:creationId xmlns:p14="http://schemas.microsoft.com/office/powerpoint/2010/main" val="3166002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HTML </a:t>
            </a:r>
            <a:r>
              <a:rPr lang="en-US" dirty="0" smtClean="0"/>
              <a:t>Paragraphs</a:t>
            </a:r>
            <a:br>
              <a:rPr lang="en-US" dirty="0" smtClean="0"/>
            </a:br>
            <a:r>
              <a:rPr lang="en-US" dirty="0"/>
              <a:t>HTML Line Breaks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HTML &lt;p&gt; </a:t>
            </a:r>
            <a:r>
              <a:rPr lang="en-US" dirty="0" err="1" smtClean="0"/>
              <a:t>elment</a:t>
            </a:r>
            <a:r>
              <a:rPr lang="en-US" dirty="0" smtClean="0"/>
              <a:t> </a:t>
            </a:r>
            <a:r>
              <a:rPr lang="en-US" dirty="0"/>
              <a:t>defines a </a:t>
            </a:r>
            <a:r>
              <a:rPr lang="en-US" dirty="0" smtClean="0"/>
              <a:t>paragraph</a:t>
            </a:r>
          </a:p>
          <a:p>
            <a:r>
              <a:rPr lang="en-US" dirty="0"/>
              <a:t>The HTML &lt;</a:t>
            </a:r>
            <a:r>
              <a:rPr lang="en-US" dirty="0" err="1"/>
              <a:t>br</a:t>
            </a:r>
            <a:r>
              <a:rPr lang="en-US" dirty="0"/>
              <a:t>&gt; element defines a line break.</a:t>
            </a:r>
          </a:p>
        </p:txBody>
      </p:sp>
    </p:spTree>
    <p:extLst>
      <p:ext uri="{BB962C8B-B14F-4D97-AF65-F5344CB8AC3E}">
        <p14:creationId xmlns:p14="http://schemas.microsoft.com/office/powerpoint/2010/main" val="949733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github.com/gigabit6/IntroWebProgramming</a:t>
            </a:r>
            <a:endParaRPr lang="en-US" dirty="0" smtClean="0"/>
          </a:p>
          <a:p>
            <a:r>
              <a:rPr lang="en-US" dirty="0" smtClean="0"/>
              <a:t>Weekly Homework.</a:t>
            </a:r>
          </a:p>
          <a:p>
            <a:r>
              <a:rPr lang="en-US" dirty="0" smtClean="0"/>
              <a:t>End Project</a:t>
            </a:r>
          </a:p>
          <a:p>
            <a:r>
              <a:rPr lang="en-US" dirty="0" smtClean="0"/>
              <a:t>HW to </a:t>
            </a:r>
            <a:r>
              <a:rPr lang="en-US" dirty="0"/>
              <a:t>g_dobrikova@yahoo.com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018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5671821"/>
              </p:ext>
            </p:extLst>
          </p:nvPr>
        </p:nvGraphicFramePr>
        <p:xfrm>
          <a:off x="1371600" y="2286000"/>
          <a:ext cx="3534508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9256214"/>
              </p:ext>
            </p:extLst>
          </p:nvPr>
        </p:nvGraphicFramePr>
        <p:xfrm>
          <a:off x="7045569" y="2286000"/>
          <a:ext cx="3534508" cy="3974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260598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</a:p>
          <a:p>
            <a:r>
              <a:rPr lang="en-US" dirty="0" smtClean="0"/>
              <a:t>Coding</a:t>
            </a:r>
          </a:p>
          <a:p>
            <a:r>
              <a:rPr lang="en-US" dirty="0" smtClean="0"/>
              <a:t>Deploying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013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Hyper Text Markup </a:t>
            </a:r>
            <a:r>
              <a:rPr lang="en-US" dirty="0" smtClean="0"/>
              <a:t>Language</a:t>
            </a:r>
          </a:p>
          <a:p>
            <a:r>
              <a:rPr lang="en-US" dirty="0"/>
              <a:t>HTML elements are the building blocks of HTML </a:t>
            </a:r>
            <a:r>
              <a:rPr lang="en-US" dirty="0" smtClean="0"/>
              <a:t>pages</a:t>
            </a:r>
          </a:p>
          <a:p>
            <a:r>
              <a:rPr lang="en-US" dirty="0"/>
              <a:t>Browsers do not display the HTML tags, but use them to render the content of the page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808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Versions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7837450"/>
              </p:ext>
            </p:extLst>
          </p:nvPr>
        </p:nvGraphicFramePr>
        <p:xfrm>
          <a:off x="1371600" y="3081294"/>
          <a:ext cx="9601200" cy="199081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2837655091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1590703615"/>
                    </a:ext>
                  </a:extLst>
                </a:gridCol>
              </a:tblGrid>
              <a:tr h="33163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HTML</a:t>
                      </a:r>
                    </a:p>
                  </a:txBody>
                  <a:tcPr marL="118442" marR="59221" marT="59221" marB="5922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1991</a:t>
                      </a:r>
                    </a:p>
                  </a:txBody>
                  <a:tcPr marL="59221" marR="59221" marT="59221" marB="59221"/>
                </a:tc>
                <a:extLst>
                  <a:ext uri="{0D108BD9-81ED-4DB2-BD59-A6C34878D82A}">
                    <a16:rowId xmlns:a16="http://schemas.microsoft.com/office/drawing/2014/main" val="1270032474"/>
                  </a:ext>
                </a:extLst>
              </a:tr>
              <a:tr h="33163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HTML 2.0</a:t>
                      </a:r>
                    </a:p>
                  </a:txBody>
                  <a:tcPr marL="118442" marR="59221" marT="59221" marB="5922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1995</a:t>
                      </a:r>
                    </a:p>
                  </a:txBody>
                  <a:tcPr marL="59221" marR="59221" marT="59221" marB="59221"/>
                </a:tc>
                <a:extLst>
                  <a:ext uri="{0D108BD9-81ED-4DB2-BD59-A6C34878D82A}">
                    <a16:rowId xmlns:a16="http://schemas.microsoft.com/office/drawing/2014/main" val="1049346514"/>
                  </a:ext>
                </a:extLst>
              </a:tr>
              <a:tr h="33163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HTML 3.2</a:t>
                      </a:r>
                    </a:p>
                  </a:txBody>
                  <a:tcPr marL="118442" marR="59221" marT="59221" marB="5922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1997</a:t>
                      </a:r>
                    </a:p>
                  </a:txBody>
                  <a:tcPr marL="59221" marR="59221" marT="59221" marB="59221"/>
                </a:tc>
                <a:extLst>
                  <a:ext uri="{0D108BD9-81ED-4DB2-BD59-A6C34878D82A}">
                    <a16:rowId xmlns:a16="http://schemas.microsoft.com/office/drawing/2014/main" val="2451116097"/>
                  </a:ext>
                </a:extLst>
              </a:tr>
              <a:tr h="33163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HTML 4.01</a:t>
                      </a:r>
                    </a:p>
                  </a:txBody>
                  <a:tcPr marL="118442" marR="59221" marT="59221" marB="5922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1999</a:t>
                      </a:r>
                    </a:p>
                  </a:txBody>
                  <a:tcPr marL="59221" marR="59221" marT="59221" marB="59221"/>
                </a:tc>
                <a:extLst>
                  <a:ext uri="{0D108BD9-81ED-4DB2-BD59-A6C34878D82A}">
                    <a16:rowId xmlns:a16="http://schemas.microsoft.com/office/drawing/2014/main" val="488463103"/>
                  </a:ext>
                </a:extLst>
              </a:tr>
              <a:tr h="33163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XHTML</a:t>
                      </a:r>
                    </a:p>
                  </a:txBody>
                  <a:tcPr marL="118442" marR="59221" marT="59221" marB="5922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2000</a:t>
                      </a:r>
                    </a:p>
                  </a:txBody>
                  <a:tcPr marL="59221" marR="59221" marT="59221" marB="59221"/>
                </a:tc>
                <a:extLst>
                  <a:ext uri="{0D108BD9-81ED-4DB2-BD59-A6C34878D82A}">
                    <a16:rowId xmlns:a16="http://schemas.microsoft.com/office/drawing/2014/main" val="4284152290"/>
                  </a:ext>
                </a:extLst>
              </a:tr>
              <a:tr h="33163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HTML5</a:t>
                      </a:r>
                    </a:p>
                  </a:txBody>
                  <a:tcPr marL="118442" marR="59221" marT="59221" marB="5922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2014</a:t>
                      </a:r>
                    </a:p>
                  </a:txBody>
                  <a:tcPr marL="59221" marR="59221" marT="59221" marB="59221"/>
                </a:tc>
                <a:extLst>
                  <a:ext uri="{0D108BD9-81ED-4DB2-BD59-A6C34878D82A}">
                    <a16:rowId xmlns:a16="http://schemas.microsoft.com/office/drawing/2014/main" val="1257163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2782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 smtClean="0"/>
              <a:t>tagname</a:t>
            </a:r>
            <a:r>
              <a:rPr lang="en-US" dirty="0" smtClean="0"/>
              <a:t>&gt;content&lt;/</a:t>
            </a:r>
            <a:r>
              <a:rPr lang="en-US" dirty="0" err="1"/>
              <a:t>tagname</a:t>
            </a:r>
            <a:r>
              <a:rPr lang="en-US" dirty="0" smtClean="0"/>
              <a:t>&gt;</a:t>
            </a:r>
          </a:p>
          <a:p>
            <a:r>
              <a:rPr lang="en-US" dirty="0"/>
              <a:t>The start tag is also called the </a:t>
            </a:r>
            <a:r>
              <a:rPr lang="en-US" b="1" dirty="0"/>
              <a:t>opening tag</a:t>
            </a:r>
            <a:r>
              <a:rPr lang="en-US" dirty="0"/>
              <a:t>, and the end tag the </a:t>
            </a:r>
            <a:r>
              <a:rPr lang="en-US" b="1" dirty="0"/>
              <a:t>closing tag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Some Elements have only one tag.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060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&lt;!DOCTYPE&gt; Declaration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top of all web pages</a:t>
            </a:r>
          </a:p>
          <a:p>
            <a:r>
              <a:rPr lang="en-US" dirty="0"/>
              <a:t>The &lt;!DOCTYPE&gt; declaration represents the document type, and helps browsers to display web pages correctly.</a:t>
            </a:r>
          </a:p>
        </p:txBody>
      </p:sp>
    </p:spTree>
    <p:extLst>
      <p:ext uri="{BB962C8B-B14F-4D97-AF65-F5344CB8AC3E}">
        <p14:creationId xmlns:p14="http://schemas.microsoft.com/office/powerpoint/2010/main" val="516074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&lt;html&gt;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&lt;html&gt; &lt;/html&gt;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56687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59</TotalTime>
  <Words>282</Words>
  <Application>Microsoft Office PowerPoint</Application>
  <PresentationFormat>Widescreen</PresentationFormat>
  <Paragraphs>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Franklin Gothic Book</vt:lpstr>
      <vt:lpstr>Crop</vt:lpstr>
      <vt:lpstr>Intro Web Programming</vt:lpstr>
      <vt:lpstr>Course Description</vt:lpstr>
      <vt:lpstr>Tools</vt:lpstr>
      <vt:lpstr>The Process</vt:lpstr>
      <vt:lpstr>What is HTML</vt:lpstr>
      <vt:lpstr>HTML Versions</vt:lpstr>
      <vt:lpstr>HTML Tags</vt:lpstr>
      <vt:lpstr>The &lt;!DOCTYPE&gt; Declaration </vt:lpstr>
      <vt:lpstr>&lt;html&gt; tag</vt:lpstr>
      <vt:lpstr>&lt;head&gt; tag</vt:lpstr>
      <vt:lpstr>&lt;body&gt; Tag</vt:lpstr>
      <vt:lpstr>Attributes</vt:lpstr>
      <vt:lpstr>HTML Headings</vt:lpstr>
      <vt:lpstr>HTML Horizontal Rules </vt:lpstr>
      <vt:lpstr>HTML Paragraphs HTML Line Breaks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Web Programming</dc:title>
  <dc:creator>Gergana Dobrikova</dc:creator>
  <cp:lastModifiedBy>Gergana Dobrikova</cp:lastModifiedBy>
  <cp:revision>15</cp:revision>
  <dcterms:created xsi:type="dcterms:W3CDTF">2018-04-02T17:24:30Z</dcterms:created>
  <dcterms:modified xsi:type="dcterms:W3CDTF">2018-04-02T18:24:11Z</dcterms:modified>
</cp:coreProperties>
</file>