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7" r:id="rId8"/>
    <p:sldId id="268" r:id="rId9"/>
    <p:sldId id="269" r:id="rId10"/>
    <p:sldId id="266" r:id="rId11"/>
    <p:sldId id="270" r:id="rId12"/>
    <p:sldId id="271" r:id="rId13"/>
    <p:sldId id="274" r:id="rId14"/>
    <p:sldId id="276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006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4804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6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DA07E3-1D90-4F0E-9439-091CE625F332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D61972-D0BC-4E00-813D-A9F0D1A647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30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Web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Gergana Dobrikova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&lt;input&gt; element is the most important form element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&lt;input&gt; element can be displayed in several ways, depending on the type attribute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Type </a:t>
            </a:r>
            <a:r>
              <a:rPr lang="en-US" dirty="0" smtClean="0"/>
              <a:t>Text </a:t>
            </a:r>
            <a:r>
              <a:rPr lang="en-US" dirty="0"/>
              <a:t>&lt;input type="text"&gt;</a:t>
            </a:r>
          </a:p>
          <a:p>
            <a:r>
              <a:rPr lang="en-US" dirty="0"/>
              <a:t>Input Type </a:t>
            </a:r>
            <a:r>
              <a:rPr lang="en-US" dirty="0" smtClean="0"/>
              <a:t>Text </a:t>
            </a:r>
            <a:r>
              <a:rPr lang="en-US" dirty="0"/>
              <a:t>&lt;input type="password</a:t>
            </a:r>
            <a:r>
              <a:rPr lang="en-US" dirty="0" smtClean="0"/>
              <a:t>"&gt;</a:t>
            </a:r>
          </a:p>
          <a:p>
            <a:r>
              <a:rPr lang="en-US" dirty="0"/>
              <a:t>Input Type </a:t>
            </a:r>
            <a:r>
              <a:rPr lang="en-US" dirty="0" smtClean="0"/>
              <a:t>Submit &lt;input </a:t>
            </a:r>
            <a:r>
              <a:rPr lang="en-US" dirty="0"/>
              <a:t>type="submit"&gt;</a:t>
            </a:r>
          </a:p>
          <a:p>
            <a:r>
              <a:rPr lang="en-US" dirty="0"/>
              <a:t>Input Type </a:t>
            </a:r>
            <a:r>
              <a:rPr lang="en-US" dirty="0" smtClean="0"/>
              <a:t>Reset &lt;input </a:t>
            </a:r>
            <a:r>
              <a:rPr lang="en-US" dirty="0"/>
              <a:t>type="reset</a:t>
            </a:r>
            <a:r>
              <a:rPr lang="en-US" dirty="0" smtClean="0"/>
              <a:t>"&gt;</a:t>
            </a:r>
          </a:p>
          <a:p>
            <a:r>
              <a:rPr lang="en-US" dirty="0"/>
              <a:t>Input Type </a:t>
            </a:r>
            <a:r>
              <a:rPr lang="en-US" dirty="0" smtClean="0"/>
              <a:t>Radio &lt;input </a:t>
            </a:r>
            <a:r>
              <a:rPr lang="en-US" dirty="0"/>
              <a:t>type="radio</a:t>
            </a:r>
            <a:r>
              <a:rPr lang="en-US" dirty="0" smtClean="0"/>
              <a:t>"&gt;</a:t>
            </a:r>
          </a:p>
          <a:p>
            <a:r>
              <a:rPr lang="en-US" dirty="0"/>
              <a:t>Input Type </a:t>
            </a:r>
            <a:r>
              <a:rPr lang="en-US" dirty="0" smtClean="0"/>
              <a:t>Checkbox &lt;input </a:t>
            </a:r>
            <a:r>
              <a:rPr lang="en-US" dirty="0"/>
              <a:t>type="checkbox</a:t>
            </a:r>
            <a:r>
              <a:rPr lang="en-US" dirty="0" smtClean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4750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200" dirty="0" smtClean="0"/>
              <a:t>Color</a:t>
            </a:r>
          </a:p>
          <a:p>
            <a:r>
              <a:rPr lang="en-US" sz="2200" dirty="0" smtClean="0"/>
              <a:t>date</a:t>
            </a:r>
            <a:endParaRPr lang="en-US" sz="2200" dirty="0"/>
          </a:p>
          <a:p>
            <a:r>
              <a:rPr lang="en-US" sz="2200" dirty="0" err="1"/>
              <a:t>datetime</a:t>
            </a:r>
            <a:r>
              <a:rPr lang="en-US" sz="2200" dirty="0"/>
              <a:t>-local</a:t>
            </a:r>
          </a:p>
          <a:p>
            <a:r>
              <a:rPr lang="en-US" sz="2200" dirty="0"/>
              <a:t>email</a:t>
            </a:r>
          </a:p>
          <a:p>
            <a:r>
              <a:rPr lang="en-US" sz="2200" dirty="0"/>
              <a:t>month</a:t>
            </a:r>
          </a:p>
          <a:p>
            <a:r>
              <a:rPr lang="en-US" sz="2200" dirty="0"/>
              <a:t>number</a:t>
            </a:r>
          </a:p>
          <a:p>
            <a:r>
              <a:rPr lang="en-US" sz="2200" dirty="0"/>
              <a:t>range</a:t>
            </a:r>
          </a:p>
          <a:p>
            <a:r>
              <a:rPr lang="en-US" sz="2200" dirty="0"/>
              <a:t>search</a:t>
            </a:r>
          </a:p>
          <a:p>
            <a:r>
              <a:rPr lang="en-US" sz="2200" dirty="0" err="1"/>
              <a:t>tel</a:t>
            </a:r>
            <a:endParaRPr lang="en-US" sz="2200" dirty="0"/>
          </a:p>
          <a:p>
            <a:r>
              <a:rPr lang="en-US" sz="2200" dirty="0"/>
              <a:t>time</a:t>
            </a:r>
          </a:p>
          <a:p>
            <a:r>
              <a:rPr lang="en-US" sz="2200" dirty="0" err="1"/>
              <a:t>url</a:t>
            </a:r>
            <a:endParaRPr lang="en-US" sz="2200" dirty="0"/>
          </a:p>
          <a:p>
            <a:r>
              <a:rPr lang="en-US" sz="2200" dirty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2740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578469" cy="3581400"/>
          </a:xfrm>
        </p:spPr>
        <p:txBody>
          <a:bodyPr/>
          <a:lstStyle/>
          <a:p>
            <a:r>
              <a:rPr lang="en-US" dirty="0"/>
              <a:t>The value </a:t>
            </a:r>
            <a:r>
              <a:rPr lang="en-US" dirty="0" smtClean="0"/>
              <a:t>Attribute</a:t>
            </a:r>
          </a:p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</a:t>
            </a:r>
          </a:p>
          <a:p>
            <a:r>
              <a:rPr lang="en-US" dirty="0"/>
              <a:t>The disabled Attribute</a:t>
            </a:r>
          </a:p>
          <a:p>
            <a:r>
              <a:rPr lang="en-US" dirty="0"/>
              <a:t>The size Attribute</a:t>
            </a:r>
          </a:p>
          <a:p>
            <a:r>
              <a:rPr lang="en-US" dirty="0"/>
              <a:t>The </a:t>
            </a:r>
            <a:r>
              <a:rPr lang="en-US" dirty="0" err="1"/>
              <a:t>maxlength</a:t>
            </a:r>
            <a:r>
              <a:rPr lang="en-US" dirty="0"/>
              <a:t> Attribute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1623" y="235089"/>
            <a:ext cx="4686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HTML5 Attributes</a:t>
            </a:r>
          </a:p>
          <a:p>
            <a:r>
              <a:rPr lang="en-US" dirty="0"/>
              <a:t>HTML5 added the following attributes for &lt;input&gt;:</a:t>
            </a:r>
          </a:p>
          <a:p>
            <a:endParaRPr lang="en-US" dirty="0"/>
          </a:p>
          <a:p>
            <a:r>
              <a:rPr lang="en-US" dirty="0"/>
              <a:t>autocomplete</a:t>
            </a:r>
          </a:p>
          <a:p>
            <a:r>
              <a:rPr lang="en-US" dirty="0"/>
              <a:t>autofocus</a:t>
            </a:r>
          </a:p>
          <a:p>
            <a:r>
              <a:rPr lang="en-US" dirty="0"/>
              <a:t>form</a:t>
            </a:r>
          </a:p>
          <a:p>
            <a:r>
              <a:rPr lang="en-US" dirty="0" err="1"/>
              <a:t>formaction</a:t>
            </a:r>
            <a:endParaRPr lang="en-US" dirty="0"/>
          </a:p>
          <a:p>
            <a:r>
              <a:rPr lang="en-US" dirty="0" err="1"/>
              <a:t>formenctype</a:t>
            </a:r>
            <a:endParaRPr lang="en-US" dirty="0"/>
          </a:p>
          <a:p>
            <a:r>
              <a:rPr lang="en-US" dirty="0" err="1"/>
              <a:t>formmethod</a:t>
            </a:r>
            <a:endParaRPr lang="en-US" dirty="0"/>
          </a:p>
          <a:p>
            <a:r>
              <a:rPr lang="en-US" dirty="0" err="1"/>
              <a:t>formnovalidate</a:t>
            </a:r>
            <a:endParaRPr lang="en-US" dirty="0"/>
          </a:p>
          <a:p>
            <a:r>
              <a:rPr lang="en-US" dirty="0" err="1"/>
              <a:t>formtarget</a:t>
            </a:r>
            <a:endParaRPr lang="en-US" dirty="0"/>
          </a:p>
          <a:p>
            <a:r>
              <a:rPr lang="en-US" dirty="0"/>
              <a:t>height and width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min and max</a:t>
            </a:r>
          </a:p>
          <a:p>
            <a:r>
              <a:rPr lang="en-US" dirty="0"/>
              <a:t>multiple</a:t>
            </a:r>
          </a:p>
          <a:p>
            <a:r>
              <a:rPr lang="en-US" dirty="0"/>
              <a:t>pattern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required</a:t>
            </a:r>
          </a:p>
          <a:p>
            <a:r>
              <a:rPr lang="en-US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23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&lt;label&gt; Tag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 &lt;label&gt; tag defines a label for an &lt;input&gt; element.</a:t>
            </a:r>
          </a:p>
          <a:p>
            <a:r>
              <a:rPr lang="en-US" dirty="0"/>
              <a:t>The &lt;label&gt; element does not render as anything special for the user. However, it provides a usability improvement for mouse users, because if the user clicks on the text within the &lt;label&gt; element, it toggles the control.</a:t>
            </a:r>
          </a:p>
          <a:p>
            <a:r>
              <a:rPr lang="en-US" dirty="0"/>
              <a:t>The for attribute of the &lt;label&gt; tag should be equal to the id attribute of the related element to bind them together.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31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&lt;select&gt; element defines a drop-down </a:t>
            </a:r>
            <a:r>
              <a:rPr lang="en-US" dirty="0" smtClean="0"/>
              <a:t>list.</a:t>
            </a:r>
          </a:p>
          <a:p>
            <a:r>
              <a:rPr lang="en-US" dirty="0"/>
              <a:t>&lt;select name="cars"&gt;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  <a:br>
              <a:rPr lang="en-US" dirty="0"/>
            </a:br>
            <a:r>
              <a:rPr lang="en-US" dirty="0"/>
              <a:t>  &lt;option value="fiat"&gt;Fiat&lt;/option&gt;</a:t>
            </a:r>
            <a:br>
              <a:rPr lang="en-US" dirty="0"/>
            </a:br>
            <a:r>
              <a:rPr lang="en-US" dirty="0"/>
              <a:t>  &lt;option 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  <a:br>
              <a:rPr lang="en-US" dirty="0"/>
            </a:br>
            <a:r>
              <a:rPr lang="en-US" dirty="0"/>
              <a:t>&lt;/select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The multiple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 defines a multi-line input field (a text area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 name="message" rows="10" cols="30"&gt;</a:t>
            </a:r>
            <a:br>
              <a:rPr lang="en-US" dirty="0"/>
            </a:br>
            <a:r>
              <a:rPr lang="en-US" dirty="0" smtClean="0"/>
              <a:t>This is a message&lt;/</a:t>
            </a:r>
            <a:r>
              <a:rPr lang="en-US" dirty="0" err="1"/>
              <a:t>textarea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Rows and 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Form Data with 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fieldset</a:t>
            </a:r>
            <a:r>
              <a:rPr lang="en-US" dirty="0"/>
              <a:t>&gt; element is used to group related data in a form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&lt;legend&gt; element defines a caption for the &lt;</a:t>
            </a:r>
            <a:r>
              <a:rPr lang="en-US" dirty="0" err="1"/>
              <a:t>fieldset</a:t>
            </a:r>
            <a:r>
              <a:rPr lang="en-US" dirty="0"/>
              <a:t>&gt; element.</a:t>
            </a:r>
          </a:p>
        </p:txBody>
      </p:sp>
    </p:spTree>
    <p:extLst>
      <p:ext uri="{BB962C8B-B14F-4D97-AF65-F5344CB8AC3E}">
        <p14:creationId xmlns:p14="http://schemas.microsoft.com/office/powerpoint/2010/main" val="23253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Block and Inline </a:t>
            </a:r>
            <a:r>
              <a:rPr lang="en-US" dirty="0" smtClean="0"/>
              <a:t>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89922"/>
            <a:ext cx="9601200" cy="1058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3794613"/>
            <a:ext cx="9601200" cy="11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&lt;div&gt; element is often used as a container for other HTML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&lt;div&gt; element has no required attributes, but style, class and id are common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&lt;span&gt; element is often used as a container for some text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&lt;span&gt; element has no required attributes, but style, class and id are common.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</a:t>
            </a:r>
            <a:r>
              <a:rPr lang="en-US" dirty="0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iframe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 smtClean="0"/>
              <a:t>URL</a:t>
            </a:r>
            <a:r>
              <a:rPr lang="en-US" dirty="0" smtClean="0"/>
              <a:t>“</a:t>
            </a:r>
            <a:r>
              <a:rPr lang="en-US" dirty="0"/>
              <a:t> height="200" width="</a:t>
            </a:r>
            <a:r>
              <a:rPr lang="en-US" dirty="0" smtClean="0"/>
              <a:t>300”&gt;&lt;/</a:t>
            </a:r>
            <a:r>
              <a:rPr lang="en-US" dirty="0"/>
              <a:t>iframe&gt;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393" y="2048608"/>
            <a:ext cx="9601200" cy="1485900"/>
          </a:xfrm>
        </p:spPr>
        <p:txBody>
          <a:bodyPr/>
          <a:lstStyle/>
          <a:p>
            <a:r>
              <a:rPr lang="en-US" dirty="0" smtClean="0"/>
              <a:t>HTML Classes and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&lt;form&gt; tag</a:t>
            </a:r>
          </a:p>
          <a:p>
            <a:r>
              <a:rPr lang="en-US" dirty="0"/>
              <a:t>The HTML &lt;form&gt; element defines a form that is used to collect user </a:t>
            </a:r>
            <a:r>
              <a:rPr lang="en-US" dirty="0" smtClean="0"/>
              <a:t>input.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attribute defines the action to be performed when the form is submitted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Normally, the form data is sent to a web page on the server when the user clicks on the submit button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attribute specifies the HTTP method (GET or POST) to be used when submitting the form </a:t>
            </a:r>
            <a:r>
              <a:rPr lang="en-US" dirty="0" smtClean="0"/>
              <a:t>data</a:t>
            </a:r>
          </a:p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method="get"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62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Name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input field must have a name attribute to be submitted.</a:t>
            </a:r>
          </a:p>
          <a:p>
            <a:endParaRPr lang="en-US" dirty="0"/>
          </a:p>
          <a:p>
            <a:r>
              <a:rPr lang="en-US" dirty="0"/>
              <a:t>If the name attribute is omitted, the data of that input field will not be sent at 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398</TotalTime>
  <Words>539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Intro Web Programming</vt:lpstr>
      <vt:lpstr>HTML Block and Inline Elements</vt:lpstr>
      <vt:lpstr>&lt;div&gt; and &lt;span&gt;</vt:lpstr>
      <vt:lpstr>HTML Iframes</vt:lpstr>
      <vt:lpstr>HTML Classes and IDs</vt:lpstr>
      <vt:lpstr>HTML Forms</vt:lpstr>
      <vt:lpstr>The Action Attribute</vt:lpstr>
      <vt:lpstr>The Method Attribute </vt:lpstr>
      <vt:lpstr>The Name Attribute </vt:lpstr>
      <vt:lpstr>&lt;input&gt; tag</vt:lpstr>
      <vt:lpstr>Input types</vt:lpstr>
      <vt:lpstr>HTML 5 Input Types</vt:lpstr>
      <vt:lpstr>&lt;input&gt; attributes</vt:lpstr>
      <vt:lpstr>HTML &lt;label&gt; Tag </vt:lpstr>
      <vt:lpstr>The &lt;select&gt; Element </vt:lpstr>
      <vt:lpstr>The &lt;textarea&gt; Element </vt:lpstr>
      <vt:lpstr>Grouping Form Data with &lt;fieldset&gt;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Web Programming</dc:title>
  <dc:creator>Gergana Dobrikova</dc:creator>
  <cp:lastModifiedBy>fmi</cp:lastModifiedBy>
  <cp:revision>50</cp:revision>
  <dcterms:created xsi:type="dcterms:W3CDTF">2018-04-02T17:24:30Z</dcterms:created>
  <dcterms:modified xsi:type="dcterms:W3CDTF">2018-04-17T14:52:53Z</dcterms:modified>
</cp:coreProperties>
</file>