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border-sty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3gen.com/text-shadow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websafe_fon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border-style </a:t>
            </a:r>
            <a:r>
              <a:rPr lang="en-US" dirty="0" smtClean="0">
                <a:hlinkClick r:id="rId2"/>
              </a:rPr>
              <a:t>Types</a:t>
            </a:r>
            <a:endParaRPr lang="en-US" dirty="0" smtClean="0"/>
          </a:p>
          <a:p>
            <a:pPr lvl="1"/>
            <a:r>
              <a:rPr lang="en-US" dirty="0" smtClean="0"/>
              <a:t>border-width</a:t>
            </a:r>
          </a:p>
          <a:p>
            <a:pPr lvl="1"/>
            <a:r>
              <a:rPr lang="en-US" dirty="0" smtClean="0"/>
              <a:t>border-color</a:t>
            </a:r>
          </a:p>
          <a:p>
            <a:pPr lvl="1"/>
            <a:r>
              <a:rPr lang="en-US" dirty="0"/>
              <a:t>border-radius</a:t>
            </a:r>
          </a:p>
          <a:p>
            <a:r>
              <a:rPr lang="en-US" dirty="0"/>
              <a:t>Border - Individual </a:t>
            </a:r>
            <a:r>
              <a:rPr lang="en-US" dirty="0" smtClean="0"/>
              <a:t>Sides</a:t>
            </a:r>
          </a:p>
          <a:p>
            <a:r>
              <a:rPr lang="en-US" dirty="0"/>
              <a:t>Border - Shorthand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border-style (required)</a:t>
            </a:r>
          </a:p>
          <a:p>
            <a:pPr lvl="1"/>
            <a:r>
              <a:rPr lang="en-US" dirty="0" smtClean="0"/>
              <a:t>border-color</a:t>
            </a:r>
          </a:p>
        </p:txBody>
      </p:sp>
    </p:spTree>
    <p:extLst>
      <p:ext uri="{BB962C8B-B14F-4D97-AF65-F5344CB8AC3E}">
        <p14:creationId xmlns:p14="http://schemas.microsoft.com/office/powerpoint/2010/main" val="349283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Height and 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and width properties are used to set the height and width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42559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3" y="492368"/>
            <a:ext cx="5565531" cy="5618285"/>
          </a:xfrm>
        </p:spPr>
        <p:txBody>
          <a:bodyPr>
            <a:normAutofit/>
          </a:bodyPr>
          <a:lstStyle/>
          <a:p>
            <a:r>
              <a:rPr lang="en-US" dirty="0"/>
              <a:t>If the border-style property has four values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border-style: dotted solid double dashed;</a:t>
            </a:r>
          </a:p>
          <a:p>
            <a:pPr lvl="2"/>
            <a:r>
              <a:rPr lang="en-US" dirty="0"/>
              <a:t>top border is dotted</a:t>
            </a:r>
          </a:p>
          <a:p>
            <a:pPr lvl="2"/>
            <a:r>
              <a:rPr lang="en-US" dirty="0"/>
              <a:t>right border is solid</a:t>
            </a:r>
          </a:p>
          <a:p>
            <a:pPr lvl="2"/>
            <a:r>
              <a:rPr lang="en-US" dirty="0"/>
              <a:t>bottom border is double</a:t>
            </a:r>
          </a:p>
          <a:p>
            <a:pPr lvl="2"/>
            <a:r>
              <a:rPr lang="en-US" dirty="0"/>
              <a:t>left border is dashed</a:t>
            </a:r>
          </a:p>
          <a:p>
            <a:r>
              <a:rPr lang="en-US" dirty="0"/>
              <a:t>If the border-style property has three values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border-style: dotted solid double;</a:t>
            </a:r>
          </a:p>
          <a:p>
            <a:pPr lvl="2"/>
            <a:r>
              <a:rPr lang="en-US" dirty="0"/>
              <a:t>top border is dotted</a:t>
            </a:r>
          </a:p>
          <a:p>
            <a:pPr lvl="2"/>
            <a:r>
              <a:rPr lang="en-US" dirty="0"/>
              <a:t>right and left borders are solid</a:t>
            </a:r>
          </a:p>
          <a:p>
            <a:pPr lvl="2"/>
            <a:r>
              <a:rPr lang="en-US" dirty="0"/>
              <a:t>bottom border is double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6469" y="492367"/>
            <a:ext cx="5565531" cy="561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border-style property has two values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border-style: dotted solid;</a:t>
            </a:r>
          </a:p>
          <a:p>
            <a:pPr lvl="2"/>
            <a:r>
              <a:rPr lang="en-US" dirty="0"/>
              <a:t>top and bottom borders are dotted</a:t>
            </a:r>
          </a:p>
          <a:p>
            <a:pPr lvl="2"/>
            <a:r>
              <a:rPr lang="en-US" dirty="0"/>
              <a:t>right and left borders are solid</a:t>
            </a:r>
          </a:p>
          <a:p>
            <a:r>
              <a:rPr lang="en-US" dirty="0"/>
              <a:t>If the border-style property has one value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border-style: dotted;</a:t>
            </a:r>
          </a:p>
          <a:p>
            <a:pPr lvl="2"/>
            <a:r>
              <a:rPr lang="en-US" dirty="0"/>
              <a:t>all four borders are dotted</a:t>
            </a:r>
          </a:p>
        </p:txBody>
      </p:sp>
    </p:spTree>
    <p:extLst>
      <p:ext uri="{BB962C8B-B14F-4D97-AF65-F5344CB8AC3E}">
        <p14:creationId xmlns:p14="http://schemas.microsoft.com/office/powerpoint/2010/main" val="261674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margin properties are used to create space around elements, outside of any defined borders</a:t>
            </a:r>
            <a:r>
              <a:rPr lang="en-US" dirty="0" smtClean="0"/>
              <a:t>.</a:t>
            </a:r>
          </a:p>
          <a:p>
            <a:pPr lvl="1"/>
            <a:r>
              <a:rPr lang="en-US" sz="1600" dirty="0"/>
              <a:t>auto - the browser calculates the margin</a:t>
            </a:r>
          </a:p>
          <a:p>
            <a:pPr lvl="1"/>
            <a:r>
              <a:rPr lang="en-US" sz="1600" i="1" dirty="0"/>
              <a:t>length</a:t>
            </a:r>
            <a:r>
              <a:rPr lang="en-US" sz="1600" dirty="0"/>
              <a:t> - specifies a margin in </a:t>
            </a:r>
            <a:r>
              <a:rPr lang="en-US" sz="1600" dirty="0" err="1"/>
              <a:t>px</a:t>
            </a:r>
            <a:r>
              <a:rPr lang="en-US" sz="1600" dirty="0"/>
              <a:t>, </a:t>
            </a:r>
            <a:r>
              <a:rPr lang="en-US" sz="1600" dirty="0" err="1"/>
              <a:t>pt</a:t>
            </a:r>
            <a:r>
              <a:rPr lang="en-US" sz="1600" dirty="0"/>
              <a:t>, cm, etc.</a:t>
            </a:r>
          </a:p>
          <a:p>
            <a:pPr lvl="1"/>
            <a:r>
              <a:rPr lang="en-US" sz="1600" i="1" dirty="0"/>
              <a:t>%</a:t>
            </a:r>
            <a:r>
              <a:rPr lang="en-US" sz="1600" dirty="0"/>
              <a:t> - specifies a margin in % of the width of the containing element</a:t>
            </a:r>
          </a:p>
          <a:p>
            <a:pPr lvl="1"/>
            <a:r>
              <a:rPr lang="en-US" sz="1600" dirty="0"/>
              <a:t>inherit - specifies that the margin should be inherited from the parent element</a:t>
            </a:r>
          </a:p>
          <a:p>
            <a:r>
              <a:rPr lang="en-US" dirty="0"/>
              <a:t>The auto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Padding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padding properties are used to generate space around an element's content, inside of any defined borders</a:t>
            </a:r>
            <a:r>
              <a:rPr lang="en-US" dirty="0" smtClean="0"/>
              <a:t>.</a:t>
            </a:r>
          </a:p>
          <a:p>
            <a:pPr lvl="1"/>
            <a:r>
              <a:rPr lang="en-US" sz="1600" i="1" dirty="0" smtClean="0"/>
              <a:t>length</a:t>
            </a:r>
            <a:r>
              <a:rPr lang="en-US" sz="1600" dirty="0"/>
              <a:t> - specifies a padding in </a:t>
            </a:r>
            <a:r>
              <a:rPr lang="en-US" sz="1600" dirty="0" err="1"/>
              <a:t>px</a:t>
            </a:r>
            <a:r>
              <a:rPr lang="en-US" sz="1600" dirty="0"/>
              <a:t>, </a:t>
            </a:r>
            <a:r>
              <a:rPr lang="en-US" sz="1600" dirty="0" err="1"/>
              <a:t>pt</a:t>
            </a:r>
            <a:r>
              <a:rPr lang="en-US" sz="1600" dirty="0"/>
              <a:t>, cm, etc.</a:t>
            </a:r>
          </a:p>
          <a:p>
            <a:pPr lvl="1"/>
            <a:r>
              <a:rPr lang="en-US" sz="1600" i="1" dirty="0"/>
              <a:t>%</a:t>
            </a:r>
            <a:r>
              <a:rPr lang="en-US" sz="1600" dirty="0"/>
              <a:t> - specifies a padding in % of the width of the containing element</a:t>
            </a:r>
          </a:p>
          <a:p>
            <a:pPr lvl="1"/>
            <a:r>
              <a:rPr lang="en-US" sz="1600" dirty="0"/>
              <a:t>inherit - specifies that the padding should be inherited from the parent </a:t>
            </a:r>
            <a:r>
              <a:rPr lang="en-US" sz="1600" dirty="0" smtClean="0"/>
              <a:t>element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961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470" y="668215"/>
            <a:ext cx="9601200" cy="1485900"/>
          </a:xfrm>
        </p:spPr>
        <p:txBody>
          <a:bodyPr/>
          <a:lstStyle/>
          <a:p>
            <a:r>
              <a:rPr lang="en-US" dirty="0"/>
              <a:t>CSS Box Model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83628"/>
            <a:ext cx="9601200" cy="31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text-align</a:t>
            </a:r>
            <a:endParaRPr lang="en-US" dirty="0"/>
          </a:p>
          <a:p>
            <a:r>
              <a:rPr lang="en-US" dirty="0" smtClean="0"/>
              <a:t>text-decoration</a:t>
            </a:r>
            <a:endParaRPr lang="en-US" dirty="0"/>
          </a:p>
          <a:p>
            <a:r>
              <a:rPr lang="en-US" dirty="0" smtClean="0"/>
              <a:t>text-transform</a:t>
            </a:r>
          </a:p>
          <a:p>
            <a:r>
              <a:rPr lang="en-US" dirty="0" smtClean="0"/>
              <a:t>letter-spacing</a:t>
            </a:r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word-spacing</a:t>
            </a:r>
          </a:p>
          <a:p>
            <a:r>
              <a:rPr lang="en-US" dirty="0" smtClean="0"/>
              <a:t>text-shadow </a:t>
            </a:r>
            <a:r>
              <a:rPr lang="en-US" dirty="0" smtClean="0">
                <a:hlinkClick r:id="rId2"/>
              </a:rPr>
              <a:t>Generator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14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font-family </a:t>
            </a:r>
            <a:r>
              <a:rPr lang="en-US" dirty="0" smtClean="0">
                <a:hlinkClick r:id="rId2"/>
              </a:rPr>
              <a:t>Safe Fonts</a:t>
            </a:r>
            <a:endParaRPr lang="en-US" dirty="0" smtClean="0"/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/>
              <a:t>font-weight</a:t>
            </a:r>
          </a:p>
        </p:txBody>
      </p:sp>
    </p:spTree>
    <p:extLst>
      <p:ext uri="{BB962C8B-B14F-4D97-AF65-F5344CB8AC3E}">
        <p14:creationId xmlns:p14="http://schemas.microsoft.com/office/powerpoint/2010/main" val="8924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stylesheets are stored in </a:t>
            </a:r>
            <a:r>
              <a:rPr lang="en-US" b="1" dirty="0"/>
              <a:t>CSS </a:t>
            </a:r>
            <a:r>
              <a:rPr lang="en-US" b="1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was NEVER intended to contain tags for formatting a web page!</a:t>
            </a:r>
          </a:p>
          <a:p>
            <a:r>
              <a:rPr lang="en-US" dirty="0"/>
              <a:t>HTML was created to </a:t>
            </a:r>
            <a:r>
              <a:rPr lang="en-US" b="1" dirty="0"/>
              <a:t>describe the content</a:t>
            </a:r>
            <a:r>
              <a:rPr lang="en-US" dirty="0"/>
              <a:t> of a web page, like:</a:t>
            </a:r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To solve this problem, the World Wide Web Consortium (W3C) created CSS.</a:t>
            </a:r>
          </a:p>
          <a:p>
            <a:r>
              <a:rPr lang="en-US" dirty="0"/>
              <a:t>CSS removed the style formatting from the HTML page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SS sele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2570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0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</a:t>
            </a:r>
          </a:p>
          <a:p>
            <a:r>
              <a:rPr lang="en-US" dirty="0"/>
              <a:t>The id Selector</a:t>
            </a:r>
          </a:p>
          <a:p>
            <a:r>
              <a:rPr lang="en-US" dirty="0"/>
              <a:t>The class Selector</a:t>
            </a:r>
          </a:p>
          <a:p>
            <a:r>
              <a:rPr lang="en-US" dirty="0"/>
              <a:t>Grouping Selectors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2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 </a:t>
            </a:r>
            <a:r>
              <a:rPr lang="en-US" dirty="0" smtClean="0"/>
              <a:t>sheet</a:t>
            </a:r>
          </a:p>
          <a:p>
            <a:pPr lvl="1"/>
            <a:r>
              <a:rPr lang="en-US" dirty="0"/>
              <a:t>&lt;head&gt;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link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dirty="0"/>
              <a:t>Internal style sheet</a:t>
            </a:r>
          </a:p>
          <a:p>
            <a:r>
              <a:rPr lang="en-US" dirty="0"/>
              <a:t>Inline </a:t>
            </a:r>
            <a:r>
              <a:rPr lang="en-US" dirty="0" smtClean="0"/>
              <a:t>style</a:t>
            </a:r>
          </a:p>
          <a:p>
            <a:pPr lvl="1"/>
            <a:r>
              <a:rPr lang="en-US" dirty="0"/>
              <a:t>&lt;h1 style="color:blue;margin-left:30px;"&gt;This is a heading&lt;/h1&gt;</a:t>
            </a:r>
          </a:p>
        </p:txBody>
      </p:sp>
    </p:spTree>
    <p:extLst>
      <p:ext uri="{BB962C8B-B14F-4D97-AF65-F5344CB8AC3E}">
        <p14:creationId xmlns:p14="http://schemas.microsoft.com/office/powerpoint/2010/main" val="2491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style will be used when there is more than one style specified for an HTML element?</a:t>
            </a:r>
          </a:p>
          <a:p>
            <a:r>
              <a:rPr lang="en-US" dirty="0"/>
              <a:t>Generally speaking we can say that all the styles will "cascade" into a new "virtual" style sheet by the following rules, where number one has the highest priority:</a:t>
            </a:r>
          </a:p>
          <a:p>
            <a:pPr lvl="1"/>
            <a:r>
              <a:rPr lang="en-US" dirty="0"/>
              <a:t>Inline style (inside an HTML element)</a:t>
            </a:r>
          </a:p>
          <a:p>
            <a:pPr lvl="1"/>
            <a:r>
              <a:rPr lang="en-US" dirty="0"/>
              <a:t>External and internal style sheets (in the head section)</a:t>
            </a:r>
          </a:p>
          <a:p>
            <a:pPr lvl="1"/>
            <a:r>
              <a:rPr lang="en-US" dirty="0"/>
              <a:t>Browser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884" y="3437792"/>
            <a:ext cx="9601200" cy="3581400"/>
          </a:xfrm>
        </p:spPr>
        <p:txBody>
          <a:bodyPr/>
          <a:lstStyle/>
          <a:p>
            <a:r>
              <a:rPr lang="en-US" dirty="0"/>
              <a:t>Color </a:t>
            </a:r>
            <a:r>
              <a:rPr lang="en-US" dirty="0" smtClean="0"/>
              <a:t>Names: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RGB values, HEX values, HSL values, RGBA values, and HSLA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CSS Properties: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ackground-color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14" y="132106"/>
            <a:ext cx="7944585" cy="33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 </a:t>
            </a:r>
            <a:r>
              <a:rPr lang="en-US" dirty="0" err="1"/>
              <a:t>url</a:t>
            </a:r>
            <a:r>
              <a:rPr lang="en-US" dirty="0" smtClean="0"/>
              <a:t>(“image.png");</a:t>
            </a:r>
          </a:p>
          <a:p>
            <a:r>
              <a:rPr lang="en-US" dirty="0" smtClean="0"/>
              <a:t>background-repeat</a:t>
            </a:r>
            <a:endParaRPr lang="en-US" dirty="0"/>
          </a:p>
          <a:p>
            <a:r>
              <a:rPr lang="en-US" dirty="0"/>
              <a:t> 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39371749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468</TotalTime>
  <Words>364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Intro Web Programming</vt:lpstr>
      <vt:lpstr>CSS </vt:lpstr>
      <vt:lpstr>CSS History</vt:lpstr>
      <vt:lpstr>CSS Syntax </vt:lpstr>
      <vt:lpstr>CSS Selectors </vt:lpstr>
      <vt:lpstr>CSS Insert</vt:lpstr>
      <vt:lpstr>Cascading Order</vt:lpstr>
      <vt:lpstr>CSS Colors </vt:lpstr>
      <vt:lpstr>CSS Background Image</vt:lpstr>
      <vt:lpstr>Css Borders</vt:lpstr>
      <vt:lpstr>CSS Height and Width </vt:lpstr>
      <vt:lpstr>PowerPoint Presentation</vt:lpstr>
      <vt:lpstr>CSS Margin</vt:lpstr>
      <vt:lpstr>CSS Padding </vt:lpstr>
      <vt:lpstr>CSS Box Model </vt:lpstr>
      <vt:lpstr>CSS Text </vt:lpstr>
      <vt:lpstr>CSS Fonts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fmi</cp:lastModifiedBy>
  <cp:revision>73</cp:revision>
  <dcterms:created xsi:type="dcterms:W3CDTF">2018-04-02T17:24:30Z</dcterms:created>
  <dcterms:modified xsi:type="dcterms:W3CDTF">2018-04-24T12:46:39Z</dcterms:modified>
</cp:coreProperties>
</file>