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66" r:id="rId9"/>
    <p:sldId id="265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DA07E3-1D90-4F0E-9439-091CE625F332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10064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4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DA07E3-1D90-4F0E-9439-091CE625F332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4804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0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5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8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DA07E3-1D90-4F0E-9439-091CE625F332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162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DA07E3-1D90-4F0E-9439-091CE625F332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16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4DA07E3-1D90-4F0E-9439-091CE625F332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930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Web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Gergana Dobrikova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Array Methods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Popping and Pushing</a:t>
            </a:r>
          </a:p>
          <a:p>
            <a:r>
              <a:rPr lang="en-US" dirty="0"/>
              <a:t>Splicing an Array</a:t>
            </a:r>
          </a:p>
          <a:p>
            <a:r>
              <a:rPr lang="en-US" dirty="0"/>
              <a:t>Merging (Concatenating) Arrays</a:t>
            </a:r>
          </a:p>
          <a:p>
            <a:r>
              <a:rPr lang="en-US" dirty="0"/>
              <a:t>Slicing an Array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99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Date Objects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Date Output</a:t>
            </a:r>
          </a:p>
          <a:p>
            <a:r>
              <a:rPr lang="en-US" dirty="0"/>
              <a:t>By default, JavaScript will use the browser's time zone and display a date as a full text string:</a:t>
            </a:r>
          </a:p>
          <a:p>
            <a:r>
              <a:rPr lang="en-US" b="1" dirty="0"/>
              <a:t>Mon May 14 2018 20:01:00 GMT+0300 (FLE Daylight Time)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9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 Math </a:t>
            </a:r>
            <a:r>
              <a:rPr lang="en-US" dirty="0" smtClean="0"/>
              <a:t>Object</a:t>
            </a:r>
            <a:br>
              <a:rPr lang="en-US" dirty="0" smtClean="0"/>
            </a:br>
            <a:r>
              <a:rPr lang="en-US" dirty="0" smtClean="0"/>
              <a:t>&amp;&amp; </a:t>
            </a:r>
            <a:r>
              <a:rPr lang="en-US" dirty="0"/>
              <a:t>JavaScript Random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Math.random</a:t>
            </a:r>
            <a:r>
              <a:rPr lang="en-US" dirty="0"/>
              <a:t>() * 10);    </a:t>
            </a:r>
          </a:p>
        </p:txBody>
      </p:sp>
    </p:spTree>
    <p:extLst>
      <p:ext uri="{BB962C8B-B14F-4D97-AF65-F5344CB8AC3E}">
        <p14:creationId xmlns:p14="http://schemas.microsoft.com/office/powerpoint/2010/main" val="4158847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If...Else Statements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(</a:t>
            </a:r>
            <a:r>
              <a:rPr lang="en-US" i="1" dirty="0"/>
              <a:t>condition1</a:t>
            </a:r>
            <a:r>
              <a:rPr lang="en-US" dirty="0"/>
              <a:t>) {</a:t>
            </a:r>
            <a:br>
              <a:rPr lang="en-US" dirty="0"/>
            </a:br>
            <a:r>
              <a:rPr lang="en-US" i="1" dirty="0"/>
              <a:t>    block of code to be executed if condition1 is true</a:t>
            </a:r>
            <a:br>
              <a:rPr lang="en-US" i="1" dirty="0"/>
            </a:br>
            <a:r>
              <a:rPr lang="en-US" dirty="0"/>
              <a:t>} else if (</a:t>
            </a:r>
            <a:r>
              <a:rPr lang="en-US" i="1" dirty="0"/>
              <a:t>condition2</a:t>
            </a:r>
            <a:r>
              <a:rPr lang="en-US" dirty="0"/>
              <a:t>) {</a:t>
            </a:r>
            <a:br>
              <a:rPr lang="en-US" dirty="0"/>
            </a:br>
            <a:r>
              <a:rPr lang="en-US" i="1" dirty="0"/>
              <a:t>    block of code to be executed if the condition1 is false and condition2 is true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 else {</a:t>
            </a:r>
            <a:br>
              <a:rPr lang="en-US" dirty="0"/>
            </a:br>
            <a:r>
              <a:rPr lang="en-US" i="1" dirty="0"/>
              <a:t>    block of code to be executed if the condition1 is false and condition2 is false</a:t>
            </a:r>
            <a:br>
              <a:rPr lang="en-US" i="1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5322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Switch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switch(</a:t>
            </a:r>
            <a:r>
              <a:rPr lang="en-US" i="1" dirty="0"/>
              <a:t>expression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  case </a:t>
            </a:r>
            <a:r>
              <a:rPr lang="en-US" i="1" dirty="0"/>
              <a:t>n</a:t>
            </a:r>
            <a:r>
              <a:rPr lang="en-US" dirty="0"/>
              <a:t>:</a:t>
            </a:r>
            <a:br>
              <a:rPr lang="en-US" dirty="0"/>
            </a:br>
            <a:r>
              <a:rPr lang="en-US" i="1" dirty="0"/>
              <a:t>        code block</a:t>
            </a:r>
            <a:br>
              <a:rPr lang="en-US" i="1" dirty="0"/>
            </a:br>
            <a:r>
              <a:rPr lang="en-US" dirty="0"/>
              <a:t>        break;</a:t>
            </a:r>
            <a:br>
              <a:rPr lang="en-US" dirty="0"/>
            </a:br>
            <a:r>
              <a:rPr lang="en-US" dirty="0"/>
              <a:t>    case </a:t>
            </a:r>
            <a:r>
              <a:rPr lang="en-US" i="1" dirty="0"/>
              <a:t>n</a:t>
            </a:r>
            <a:r>
              <a:rPr lang="en-US" dirty="0"/>
              <a:t>:</a:t>
            </a:r>
            <a:br>
              <a:rPr lang="en-US" dirty="0"/>
            </a:br>
            <a:r>
              <a:rPr lang="en-US" i="1" dirty="0"/>
              <a:t>        code block</a:t>
            </a:r>
            <a:br>
              <a:rPr lang="en-US" i="1" dirty="0"/>
            </a:br>
            <a:r>
              <a:rPr lang="en-US" dirty="0"/>
              <a:t>        break;</a:t>
            </a:r>
            <a:br>
              <a:rPr lang="en-US" dirty="0"/>
            </a:br>
            <a:r>
              <a:rPr lang="en-US" dirty="0"/>
              <a:t>    default:</a:t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i="1" dirty="0"/>
              <a:t>code block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998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For Loop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(</a:t>
            </a:r>
            <a:r>
              <a:rPr lang="en-US" i="1" dirty="0"/>
              <a:t>statement 1</a:t>
            </a:r>
            <a:r>
              <a:rPr lang="en-US" dirty="0"/>
              <a:t>;</a:t>
            </a:r>
            <a:r>
              <a:rPr lang="en-US" i="1" dirty="0"/>
              <a:t> statement 2</a:t>
            </a:r>
            <a:r>
              <a:rPr lang="en-US" dirty="0"/>
              <a:t>;</a:t>
            </a:r>
            <a:r>
              <a:rPr lang="en-US" i="1" dirty="0"/>
              <a:t> statement 3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i="1" dirty="0"/>
              <a:t>code block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3859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While Loop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(</a:t>
            </a:r>
            <a:r>
              <a:rPr lang="en-US" i="1" dirty="0"/>
              <a:t>condition</a:t>
            </a:r>
            <a:r>
              <a:rPr lang="en-US" dirty="0"/>
              <a:t>) {</a:t>
            </a:r>
            <a:br>
              <a:rPr lang="en-US" dirty="0"/>
            </a:br>
            <a:r>
              <a:rPr lang="en-US" i="1" dirty="0"/>
              <a:t>    code block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/>
              <a:t>The Break Statement</a:t>
            </a:r>
          </a:p>
          <a:p>
            <a:r>
              <a:rPr lang="en-US" dirty="0"/>
              <a:t>The Continue Statement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6470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Type Conversion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toString</a:t>
            </a:r>
            <a:r>
              <a:rPr lang="en-US" b="1" dirty="0" smtClean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	</a:t>
            </a:r>
            <a:r>
              <a:rPr lang="en-US" dirty="0" smtClean="0"/>
              <a:t>-  Parses </a:t>
            </a:r>
            <a:r>
              <a:rPr lang="en-US" dirty="0"/>
              <a:t>a string and returns a floating point number</a:t>
            </a:r>
          </a:p>
          <a:p>
            <a:r>
              <a:rPr lang="en-US" dirty="0" err="1"/>
              <a:t>parseInt</a:t>
            </a:r>
            <a:r>
              <a:rPr lang="en-US" dirty="0" smtClean="0"/>
              <a:t>() -  Parses </a:t>
            </a:r>
            <a:r>
              <a:rPr lang="en-US" dirty="0"/>
              <a:t>a string and returns an </a:t>
            </a:r>
            <a:r>
              <a:rPr lang="en-US" dirty="0" smtClean="0"/>
              <a:t>integer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1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HTML </a:t>
            </a:r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626577"/>
          </a:xfrm>
        </p:spPr>
        <p:txBody>
          <a:bodyPr/>
          <a:lstStyle/>
          <a:p>
            <a:r>
              <a:rPr lang="en-US" dirty="0"/>
              <a:t>The HTML DOM (Document Object Model)</a:t>
            </a:r>
          </a:p>
          <a:p>
            <a:r>
              <a:rPr lang="en-US" dirty="0"/>
              <a:t>When a web page is loaded, the browser creates a </a:t>
            </a:r>
            <a:r>
              <a:rPr lang="en-US" b="1" dirty="0"/>
              <a:t>D</a:t>
            </a:r>
            <a:r>
              <a:rPr lang="en-US" dirty="0"/>
              <a:t>ocument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/>
              <a:t>M</a:t>
            </a:r>
            <a:r>
              <a:rPr lang="en-US" dirty="0"/>
              <a:t>odel of the page.</a:t>
            </a:r>
          </a:p>
          <a:p>
            <a:r>
              <a:rPr lang="en-US" dirty="0"/>
              <a:t>The </a:t>
            </a:r>
            <a:r>
              <a:rPr lang="en-US" b="1" dirty="0"/>
              <a:t>HTML DOM</a:t>
            </a:r>
            <a:r>
              <a:rPr lang="en-US" dirty="0"/>
              <a:t> model is constructed as a tree of </a:t>
            </a:r>
            <a:r>
              <a:rPr lang="en-US" b="1" dirty="0" smtClean="0"/>
              <a:t>Objects</a:t>
            </a:r>
            <a:r>
              <a:rPr lang="bg-BG" dirty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28" y="4090255"/>
            <a:ext cx="10632466" cy="230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9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- HTML DOM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DOM methods are </a:t>
            </a:r>
            <a:r>
              <a:rPr lang="en-US" b="1" dirty="0"/>
              <a:t>actions</a:t>
            </a:r>
            <a:r>
              <a:rPr lang="en-US" dirty="0"/>
              <a:t> you can perform (on HTML Elements).</a:t>
            </a:r>
          </a:p>
          <a:p>
            <a:r>
              <a:rPr lang="en-US" dirty="0"/>
              <a:t>HTML DOM properties are </a:t>
            </a:r>
            <a:r>
              <a:rPr lang="en-US" b="1" dirty="0"/>
              <a:t>values</a:t>
            </a:r>
            <a:r>
              <a:rPr lang="en-US" dirty="0"/>
              <a:t> (of HTML Elements) that you can set or change.</a:t>
            </a:r>
          </a:p>
          <a:p>
            <a:r>
              <a:rPr lang="en-US" dirty="0"/>
              <a:t>The HTML DOM can be accessed with JavaScript (and with other programming languages).</a:t>
            </a:r>
          </a:p>
          <a:p>
            <a:r>
              <a:rPr lang="en-US" dirty="0"/>
              <a:t>In the DOM, all HTML elements are defined as </a:t>
            </a:r>
            <a:r>
              <a:rPr lang="en-US" b="1" dirty="0"/>
              <a:t>objects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1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HTML Elements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406246"/>
            <a:ext cx="9601200" cy="134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8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Elements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096899"/>
            <a:ext cx="9601200" cy="157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Deleting Elements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124081"/>
            <a:ext cx="9601200" cy="19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9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 HTML DOM </a:t>
            </a:r>
            <a:r>
              <a:rPr lang="en-US" dirty="0" err="1" smtClean="0"/>
              <a:t>EventListener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addEventListener</a:t>
            </a:r>
            <a:r>
              <a:rPr lang="en-US" dirty="0"/>
              <a:t>() method</a:t>
            </a:r>
          </a:p>
          <a:p>
            <a:r>
              <a:rPr lang="en-US" dirty="0"/>
              <a:t>The </a:t>
            </a:r>
            <a:r>
              <a:rPr lang="en-US" dirty="0" err="1"/>
              <a:t>addEventListener</a:t>
            </a:r>
            <a:r>
              <a:rPr lang="en-US" dirty="0"/>
              <a:t>() method attaches an event handler to the specified element.</a:t>
            </a:r>
          </a:p>
          <a:p>
            <a:r>
              <a:rPr lang="en-US" dirty="0"/>
              <a:t>The </a:t>
            </a:r>
            <a:r>
              <a:rPr lang="en-US" dirty="0" err="1"/>
              <a:t>addEventListener</a:t>
            </a:r>
            <a:r>
              <a:rPr lang="en-US" dirty="0"/>
              <a:t>() method attaches an event handler to an element without overwriting existing event handlers.</a:t>
            </a:r>
          </a:p>
          <a:p>
            <a:r>
              <a:rPr lang="en-US" dirty="0"/>
              <a:t>You can add many event handlers to one element.</a:t>
            </a:r>
          </a:p>
          <a:p>
            <a:r>
              <a:rPr lang="en-US" i="1" dirty="0" err="1"/>
              <a:t>element</a:t>
            </a:r>
            <a:r>
              <a:rPr lang="en-US" dirty="0" err="1"/>
              <a:t>.addEventListener</a:t>
            </a:r>
            <a:r>
              <a:rPr lang="en-US" dirty="0"/>
              <a:t>(</a:t>
            </a:r>
            <a:r>
              <a:rPr lang="en-US" i="1" dirty="0"/>
              <a:t>event, function, </a:t>
            </a:r>
            <a:r>
              <a:rPr lang="en-US" i="1" dirty="0" err="1"/>
              <a:t>useCapture</a:t>
            </a:r>
            <a:r>
              <a:rPr lang="en-US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2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046285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i="1" dirty="0"/>
              <a:t>element</a:t>
            </a:r>
            <a:r>
              <a:rPr lang="en-US" dirty="0"/>
              <a:t> </a:t>
            </a:r>
            <a:r>
              <a:rPr lang="en-US" i="1" dirty="0"/>
              <a:t>event</a:t>
            </a:r>
            <a:r>
              <a:rPr lang="en-US" dirty="0"/>
              <a:t>=</a:t>
            </a:r>
            <a:r>
              <a:rPr lang="en-US" b="1" dirty="0"/>
              <a:t>'</a:t>
            </a:r>
            <a:r>
              <a:rPr lang="en-US" b="1" i="1" dirty="0"/>
              <a:t>some JavaScript</a:t>
            </a:r>
            <a:r>
              <a:rPr lang="en-US" b="1" dirty="0" smtClean="0"/>
              <a:t>'</a:t>
            </a:r>
            <a:r>
              <a:rPr lang="en-US" dirty="0" smtClean="0"/>
              <a:t>&gt;</a:t>
            </a:r>
          </a:p>
          <a:p>
            <a:r>
              <a:rPr lang="en-US" dirty="0"/>
              <a:t>Common HTML </a:t>
            </a:r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446585"/>
            <a:ext cx="10288465" cy="239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5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String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Length</a:t>
            </a:r>
          </a:p>
          <a:p>
            <a:r>
              <a:rPr lang="en-US" dirty="0"/>
              <a:t>Finding a String in a </a:t>
            </a:r>
            <a:r>
              <a:rPr lang="en-US" dirty="0" smtClean="0"/>
              <a:t>String – </a:t>
            </a:r>
            <a:r>
              <a:rPr lang="en-US" dirty="0" err="1" smtClean="0"/>
              <a:t>indexOf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substr</a:t>
            </a:r>
            <a:r>
              <a:rPr lang="en-US" dirty="0"/>
              <a:t>() Method</a:t>
            </a:r>
          </a:p>
          <a:p>
            <a:r>
              <a:rPr lang="en-US" dirty="0"/>
              <a:t>Replacing String Content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262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618</TotalTime>
  <Words>203</Words>
  <Application>Microsoft Office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Franklin Gothic Book</vt:lpstr>
      <vt:lpstr>Crop</vt:lpstr>
      <vt:lpstr>Intro Web Programming</vt:lpstr>
      <vt:lpstr>JavaScript HTML DOM</vt:lpstr>
      <vt:lpstr>JavaScript - HTML DOM Methods </vt:lpstr>
      <vt:lpstr>Finding HTML Elements</vt:lpstr>
      <vt:lpstr>Changing HTML Elements </vt:lpstr>
      <vt:lpstr>Adding and Deleting Elements </vt:lpstr>
      <vt:lpstr>JavaScript HTML DOM EventListener </vt:lpstr>
      <vt:lpstr>JS Events</vt:lpstr>
      <vt:lpstr>JavaScript String Methods </vt:lpstr>
      <vt:lpstr>JavaScript Array Methods   </vt:lpstr>
      <vt:lpstr>JavaScript Date Objects </vt:lpstr>
      <vt:lpstr>JavaScript Math Object &amp;&amp; JavaScript Random  </vt:lpstr>
      <vt:lpstr>JavaScript If...Else Statements </vt:lpstr>
      <vt:lpstr>The JavaScript Switch Statement </vt:lpstr>
      <vt:lpstr>JavaScript For Loop </vt:lpstr>
      <vt:lpstr>JavaScript While Loop </vt:lpstr>
      <vt:lpstr>JavaScript Type Conversion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Web Programming</dc:title>
  <dc:creator>Gergana Dobrikova</dc:creator>
  <cp:lastModifiedBy>Gergana Dobrikova</cp:lastModifiedBy>
  <cp:revision>184</cp:revision>
  <dcterms:created xsi:type="dcterms:W3CDTF">2018-04-02T17:24:30Z</dcterms:created>
  <dcterms:modified xsi:type="dcterms:W3CDTF">2018-05-15T08:43:40Z</dcterms:modified>
</cp:coreProperties>
</file>