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006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4804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8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62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30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Gergana Dobrikova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Regular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expression is a sequence of characters that forms a </a:t>
            </a:r>
            <a:r>
              <a:rPr lang="en-US" b="1" dirty="0"/>
              <a:t>search pattern</a:t>
            </a:r>
            <a:r>
              <a:rPr lang="en-US" dirty="0"/>
              <a:t>.</a:t>
            </a:r>
          </a:p>
          <a:p>
            <a:r>
              <a:rPr lang="en-US" dirty="0"/>
              <a:t>When you search for data in a text, you can use this search pattern to describe what you are searching for.</a:t>
            </a:r>
          </a:p>
          <a:p>
            <a:r>
              <a:rPr lang="en-US" dirty="0"/>
              <a:t>A regular expression can be a single character, or a more complicated pattern.</a:t>
            </a:r>
          </a:p>
          <a:p>
            <a:r>
              <a:rPr lang="en-US" dirty="0"/>
              <a:t>Regular expressions can be used to perform all types of </a:t>
            </a:r>
            <a:r>
              <a:rPr lang="en-US" b="1" dirty="0"/>
              <a:t>text search</a:t>
            </a:r>
            <a:r>
              <a:rPr lang="en-US" dirty="0"/>
              <a:t> and </a:t>
            </a:r>
            <a:r>
              <a:rPr lang="en-US" b="1" dirty="0"/>
              <a:t>text replace</a:t>
            </a:r>
            <a:r>
              <a:rPr lang="en-US" dirty="0"/>
              <a:t> operations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2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RegExp</a:t>
            </a:r>
            <a:r>
              <a:rPr lang="en-US" dirty="0"/>
              <a:t>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test()</a:t>
            </a:r>
          </a:p>
          <a:p>
            <a:pPr lvl="1"/>
            <a:r>
              <a:rPr lang="en-US" dirty="0"/>
              <a:t>The test() method is a </a:t>
            </a:r>
            <a:r>
              <a:rPr lang="en-US" dirty="0" err="1"/>
              <a:t>RegExp</a:t>
            </a:r>
            <a:r>
              <a:rPr lang="en-US" dirty="0"/>
              <a:t> expression method.</a:t>
            </a:r>
          </a:p>
          <a:p>
            <a:pPr lvl="1"/>
            <a:r>
              <a:rPr lang="en-US" dirty="0"/>
              <a:t>It searches a string for a pattern, and returns true or false, depending on the result.</a:t>
            </a:r>
          </a:p>
          <a:p>
            <a:r>
              <a:rPr lang="en-US" dirty="0"/>
              <a:t>The exec() method is a </a:t>
            </a:r>
            <a:r>
              <a:rPr lang="en-US" dirty="0" err="1"/>
              <a:t>RegExp</a:t>
            </a:r>
            <a:r>
              <a:rPr lang="en-US" dirty="0"/>
              <a:t> expression method.</a:t>
            </a:r>
          </a:p>
          <a:p>
            <a:pPr lvl="1"/>
            <a:r>
              <a:rPr lang="en-US" dirty="0"/>
              <a:t>It searches a string for a specified pattern, and returns the found text.</a:t>
            </a:r>
          </a:p>
          <a:p>
            <a:pPr lvl="1"/>
            <a:r>
              <a:rPr lang="en-US" dirty="0"/>
              <a:t>If no match is found, it returns </a:t>
            </a:r>
            <a:r>
              <a:rPr lang="en-US" i="1" dirty="0"/>
              <a:t>null.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81" y="2009775"/>
            <a:ext cx="4610100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645" y="5162550"/>
            <a:ext cx="52673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7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Window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window</a:t>
            </a:r>
            <a:r>
              <a:rPr lang="en-US" dirty="0"/>
              <a:t> object is supported by all browsers. It represents the browser's window.</a:t>
            </a:r>
          </a:p>
          <a:p>
            <a:r>
              <a:rPr lang="en-US" dirty="0"/>
              <a:t>All global JavaScript objects, functions, and variables automatically become members of the window object.</a:t>
            </a:r>
          </a:p>
          <a:p>
            <a:r>
              <a:rPr lang="en-US" dirty="0"/>
              <a:t>Global variables are properties of the window object.</a:t>
            </a:r>
          </a:p>
          <a:p>
            <a:r>
              <a:rPr lang="en-US" dirty="0"/>
              <a:t>Global functions are methods of the window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0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Window Screen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window.screen</a:t>
            </a:r>
            <a:r>
              <a:rPr lang="en-US" dirty="0"/>
              <a:t> object can be written without the window prefix.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 err="1"/>
              <a:t>screen.width</a:t>
            </a:r>
            <a:endParaRPr lang="en-US" dirty="0"/>
          </a:p>
          <a:p>
            <a:pPr lvl="1"/>
            <a:r>
              <a:rPr lang="en-US" dirty="0" err="1"/>
              <a:t>screen.height</a:t>
            </a:r>
            <a:endParaRPr lang="en-US" dirty="0"/>
          </a:p>
          <a:p>
            <a:pPr lvl="1"/>
            <a:r>
              <a:rPr lang="en-US" dirty="0" err="1"/>
              <a:t>screen.availWidth</a:t>
            </a:r>
            <a:endParaRPr lang="en-US" dirty="0"/>
          </a:p>
          <a:p>
            <a:pPr lvl="1"/>
            <a:r>
              <a:rPr lang="en-US" dirty="0" err="1"/>
              <a:t>screen.availHeight</a:t>
            </a:r>
            <a:endParaRPr lang="en-US" dirty="0"/>
          </a:p>
          <a:p>
            <a:pPr lvl="1"/>
            <a:r>
              <a:rPr lang="en-US" dirty="0" err="1"/>
              <a:t>screen.colorDepth</a:t>
            </a:r>
            <a:endParaRPr lang="en-US" dirty="0"/>
          </a:p>
          <a:p>
            <a:pPr lvl="1"/>
            <a:r>
              <a:rPr lang="en-US" dirty="0" err="1"/>
              <a:t>screen.pixelDepth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6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Window Location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window.location</a:t>
            </a:r>
            <a:r>
              <a:rPr lang="en-US" dirty="0"/>
              <a:t> object can be written without the window prefix.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 err="1"/>
              <a:t>window.location.href</a:t>
            </a:r>
            <a:r>
              <a:rPr lang="en-US" dirty="0"/>
              <a:t> returns the </a:t>
            </a:r>
            <a:r>
              <a:rPr lang="en-US" dirty="0" err="1"/>
              <a:t>href</a:t>
            </a:r>
            <a:r>
              <a:rPr lang="en-US" dirty="0"/>
              <a:t> (URL) of the current page</a:t>
            </a:r>
          </a:p>
          <a:p>
            <a:pPr lvl="1"/>
            <a:r>
              <a:rPr lang="en-US" dirty="0" err="1"/>
              <a:t>window.location.hostname</a:t>
            </a:r>
            <a:r>
              <a:rPr lang="en-US" dirty="0"/>
              <a:t> returns the domain name of the web host</a:t>
            </a:r>
          </a:p>
          <a:p>
            <a:pPr lvl="1"/>
            <a:r>
              <a:rPr lang="en-US" dirty="0" err="1"/>
              <a:t>window.location.pathname</a:t>
            </a:r>
            <a:r>
              <a:rPr lang="en-US" dirty="0"/>
              <a:t> returns the path and filename of the current page</a:t>
            </a:r>
          </a:p>
          <a:p>
            <a:pPr lvl="1"/>
            <a:r>
              <a:rPr lang="en-US" dirty="0" err="1"/>
              <a:t>window.location.protocol</a:t>
            </a:r>
            <a:r>
              <a:rPr lang="en-US" dirty="0"/>
              <a:t> returns the web protocol used (http: or https:)</a:t>
            </a:r>
          </a:p>
          <a:p>
            <a:pPr lvl="1"/>
            <a:r>
              <a:rPr lang="en-US" dirty="0" err="1"/>
              <a:t>window.location.assign</a:t>
            </a:r>
            <a:r>
              <a:rPr lang="en-US" dirty="0"/>
              <a:t> loads a new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Window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window.history</a:t>
            </a:r>
            <a:r>
              <a:rPr lang="en-US" dirty="0"/>
              <a:t> object can be written without the window prefix.</a:t>
            </a:r>
          </a:p>
          <a:p>
            <a:r>
              <a:rPr lang="en-US" dirty="0"/>
              <a:t>To protect the privacy of the users, there are limitations to how JavaScript can access this object.</a:t>
            </a:r>
          </a:p>
          <a:p>
            <a:r>
              <a:rPr lang="en-US" dirty="0"/>
              <a:t>Some methods:</a:t>
            </a:r>
          </a:p>
          <a:p>
            <a:pPr lvl="1"/>
            <a:r>
              <a:rPr lang="en-US" dirty="0" err="1"/>
              <a:t>history.back</a:t>
            </a:r>
            <a:r>
              <a:rPr lang="en-US" dirty="0"/>
              <a:t>() - same as clicking back in the browser</a:t>
            </a:r>
          </a:p>
          <a:p>
            <a:pPr lvl="1"/>
            <a:r>
              <a:rPr lang="en-US" dirty="0" err="1"/>
              <a:t>history.forward</a:t>
            </a:r>
            <a:r>
              <a:rPr lang="en-US" dirty="0"/>
              <a:t>() - same as clicking forward in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287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623</TotalTime>
  <Words>97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Intro Web Programming</vt:lpstr>
      <vt:lpstr>JavaScript Regular Expressions </vt:lpstr>
      <vt:lpstr>Using the RegExp Object </vt:lpstr>
      <vt:lpstr>The Window Object </vt:lpstr>
      <vt:lpstr>JavaScript Window Screen </vt:lpstr>
      <vt:lpstr>JavaScript Window Location </vt:lpstr>
      <vt:lpstr>JavaScript Window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Web Programming</dc:title>
  <dc:creator>Gergana Dobrikova</dc:creator>
  <cp:lastModifiedBy>Gergana Dobrikova</cp:lastModifiedBy>
  <cp:revision>181</cp:revision>
  <dcterms:created xsi:type="dcterms:W3CDTF">2018-04-02T17:24:30Z</dcterms:created>
  <dcterms:modified xsi:type="dcterms:W3CDTF">2018-05-21T19:48:00Z</dcterms:modified>
</cp:coreProperties>
</file>