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3" r:id="rId4"/>
    <p:sldId id="264" r:id="rId5"/>
    <p:sldId id="265" r:id="rId6"/>
    <p:sldId id="282" r:id="rId7"/>
    <p:sldId id="280" r:id="rId8"/>
    <p:sldId id="283" r:id="rId9"/>
    <p:sldId id="291" r:id="rId10"/>
    <p:sldId id="292" r:id="rId11"/>
    <p:sldId id="266" r:id="rId12"/>
    <p:sldId id="267" r:id="rId13"/>
    <p:sldId id="268" r:id="rId14"/>
    <p:sldId id="269" r:id="rId15"/>
    <p:sldId id="27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3" r:id="rId24"/>
    <p:sldId id="273" r:id="rId25"/>
    <p:sldId id="260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Alonso Vargas Farias" userId="f0800195-5237-4b13-8d8e-9b32f3e89b5d" providerId="ADAL" clId="{D365B59F-56F5-4702-BBB5-D2F3ABBAE7DF}"/>
    <pc:docChg chg="undo custSel addSld delSld modSld sldOrd delMainMaster modMainMaster">
      <pc:chgData name="Christian Alonso Vargas Farias" userId="f0800195-5237-4b13-8d8e-9b32f3e89b5d" providerId="ADAL" clId="{D365B59F-56F5-4702-BBB5-D2F3ABBAE7DF}" dt="2020-02-12T14:43:17.735" v="921" actId="167"/>
      <pc:docMkLst>
        <pc:docMk/>
      </pc:docMkLst>
      <pc:sldChg chg="addSp delSp modSp add">
        <pc:chgData name="Christian Alonso Vargas Farias" userId="f0800195-5237-4b13-8d8e-9b32f3e89b5d" providerId="ADAL" clId="{D365B59F-56F5-4702-BBB5-D2F3ABBAE7DF}" dt="2020-02-11T13:53:35.659" v="828"/>
        <pc:sldMkLst>
          <pc:docMk/>
          <pc:sldMk cId="655980967" sldId="256"/>
        </pc:sldMkLst>
        <pc:spChg chg="mod">
          <ac:chgData name="Christian Alonso Vargas Farias" userId="f0800195-5237-4b13-8d8e-9b32f3e89b5d" providerId="ADAL" clId="{D365B59F-56F5-4702-BBB5-D2F3ABBAE7DF}" dt="2020-02-10T22:20:42.763" v="761" actId="20577"/>
          <ac:spMkLst>
            <pc:docMk/>
            <pc:sldMk cId="655980967" sldId="256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2:54.853" v="825"/>
          <ac:spMkLst>
            <pc:docMk/>
            <pc:sldMk cId="655980967" sldId="256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4" creationId="{4317E7DE-45A8-4D1A-99B5-356A25F98110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5" creationId="{84D80C76-5A7A-488F-8ED3-97343D7394C6}"/>
          </ac:spMkLst>
        </pc:spChg>
        <pc:spChg chg="add del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6" creationId="{B15A9142-2EB9-4B62-9C38-D257F054A441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7" creationId="{B00BC0CF-B17D-4A50-ABE9-4484FAE4760D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8" creationId="{24A6EDC5-665D-4C54-9434-DB56AD78E396}"/>
          </ac:spMkLst>
        </pc:spChg>
      </pc:sldChg>
      <pc:sldChg chg="addSp delSp modSp add modAnim">
        <pc:chgData name="Christian Alonso Vargas Farias" userId="f0800195-5237-4b13-8d8e-9b32f3e89b5d" providerId="ADAL" clId="{D365B59F-56F5-4702-BBB5-D2F3ABBAE7DF}" dt="2020-02-10T22:02:59.652" v="586"/>
        <pc:sldMkLst>
          <pc:docMk/>
          <pc:sldMk cId="3665966782" sldId="257"/>
        </pc:sldMkLst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3" creationId="{60347C06-8C6D-43B9-94C3-6706BA4DE2A3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4" creationId="{3B754503-4B27-4918-835D-71BDF50F86F6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5" creationId="{EA8CF9E7-CF44-4BFB-BC76-5E03539DB66E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6" creationId="{4803C638-0717-48E5-A6F5-95088BD6B81C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7" creationId="{EF7AADDF-3B36-4820-A2A4-C426BA15BB5B}"/>
          </ac:spMkLst>
        </pc:spChg>
        <pc:spChg chg="add del mod">
          <ac:chgData name="Christian Alonso Vargas Farias" userId="f0800195-5237-4b13-8d8e-9b32f3e89b5d" providerId="ADAL" clId="{D365B59F-56F5-4702-BBB5-D2F3ABBAE7DF}" dt="2020-02-10T21:31:48.596" v="306"/>
          <ac:spMkLst>
            <pc:docMk/>
            <pc:sldMk cId="3665966782" sldId="257"/>
            <ac:spMk id="8" creationId="{73145D07-5576-4A0E-B74C-7B22335885D0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9" creationId="{357FDD56-3353-4F15-A255-1BD8DE5742F8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0" creationId="{3C3E6B70-23C8-4013-B0BF-1E2461290AAD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1" creationId="{6666D78C-C84D-4A43-AC56-6938A4F08916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2" creationId="{C63504B2-84AD-4F15-AF75-37DB95653093}"/>
          </ac:spMkLst>
        </pc:spChg>
      </pc:sldChg>
      <pc:sldChg chg="addSp delSp modSp add ord">
        <pc:chgData name="Christian Alonso Vargas Farias" userId="f0800195-5237-4b13-8d8e-9b32f3e89b5d" providerId="ADAL" clId="{D365B59F-56F5-4702-BBB5-D2F3ABBAE7DF}" dt="2020-02-11T15:11:54.045" v="906"/>
        <pc:sldMkLst>
          <pc:docMk/>
          <pc:sldMk cId="1888070224" sldId="258"/>
        </pc:sldMkLst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3" creationId="{60347C06-8C6D-43B9-94C3-6706BA4DE2A3}"/>
          </ac:spMkLst>
        </pc:spChg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3" creationId="{9E7B4E90-90A0-4FA6-8D76-CC3AF6261CD7}"/>
          </ac:spMkLst>
        </pc:spChg>
        <pc:spChg chg="add del mod">
          <ac:chgData name="Christian Alonso Vargas Farias" userId="f0800195-5237-4b13-8d8e-9b32f3e89b5d" providerId="ADAL" clId="{D365B59F-56F5-4702-BBB5-D2F3ABBAE7DF}" dt="2020-02-10T22:03:59.829" v="587"/>
          <ac:spMkLst>
            <pc:docMk/>
            <pc:sldMk cId="1888070224" sldId="258"/>
            <ac:spMk id="4" creationId="{9A715591-B1FC-4487-B9EB-496EE4E8CF1A}"/>
          </ac:spMkLst>
        </pc:spChg>
        <pc:spChg chg="add del mod">
          <ac:chgData name="Christian Alonso Vargas Farias" userId="f0800195-5237-4b13-8d8e-9b32f3e89b5d" providerId="ADAL" clId="{D365B59F-56F5-4702-BBB5-D2F3ABBAE7DF}" dt="2020-02-10T21:12:58.106" v="264"/>
          <ac:spMkLst>
            <pc:docMk/>
            <pc:sldMk cId="1888070224" sldId="258"/>
            <ac:spMk id="5" creationId="{5DC32F6C-48D0-40D7-8175-FDB8B2C8574B}"/>
          </ac:spMkLst>
        </pc:spChg>
        <pc:spChg chg="add del mod">
          <ac:chgData name="Christian Alonso Vargas Farias" userId="f0800195-5237-4b13-8d8e-9b32f3e89b5d" providerId="ADAL" clId="{D365B59F-56F5-4702-BBB5-D2F3ABBAE7DF}" dt="2020-02-10T21:13:25.484" v="271"/>
          <ac:spMkLst>
            <pc:docMk/>
            <pc:sldMk cId="1888070224" sldId="258"/>
            <ac:spMk id="9" creationId="{4BFF27E8-3E10-4BBD-A358-CC1263C46F43}"/>
          </ac:spMkLst>
        </pc:spChg>
        <pc:spChg chg="add del mod">
          <ac:chgData name="Christian Alonso Vargas Farias" userId="f0800195-5237-4b13-8d8e-9b32f3e89b5d" providerId="ADAL" clId="{D365B59F-56F5-4702-BBB5-D2F3ABBAE7DF}" dt="2020-02-10T21:14:46.418" v="290" actId="478"/>
          <ac:spMkLst>
            <pc:docMk/>
            <pc:sldMk cId="1888070224" sldId="258"/>
            <ac:spMk id="12" creationId="{F3712E4F-62C6-4757-9BF0-78958C3A17AD}"/>
          </ac:spMkLst>
        </pc:spChg>
        <pc:spChg chg="add del mod">
          <ac:chgData name="Christian Alonso Vargas Farias" userId="f0800195-5237-4b13-8d8e-9b32f3e89b5d" providerId="ADAL" clId="{D365B59F-56F5-4702-BBB5-D2F3ABBAE7DF}" dt="2020-02-10T22:08:13.845" v="635"/>
          <ac:spMkLst>
            <pc:docMk/>
            <pc:sldMk cId="1888070224" sldId="258"/>
            <ac:spMk id="13" creationId="{6428585D-450B-47B4-A9CE-72A6BA7A2313}"/>
          </ac:spMkLst>
        </pc:spChg>
        <pc:spChg chg="add del mod">
          <ac:chgData name="Christian Alonso Vargas Farias" userId="f0800195-5237-4b13-8d8e-9b32f3e89b5d" providerId="ADAL" clId="{D365B59F-56F5-4702-BBB5-D2F3ABBAE7DF}" dt="2020-02-10T22:13:54.528" v="676"/>
          <ac:spMkLst>
            <pc:docMk/>
            <pc:sldMk cId="1888070224" sldId="258"/>
            <ac:spMk id="14" creationId="{3BE9B698-69AC-4DD5-A404-72BCB58654A0}"/>
          </ac:spMkLst>
        </pc:spChg>
        <pc:spChg chg="add del mod">
          <ac:chgData name="Christian Alonso Vargas Farias" userId="f0800195-5237-4b13-8d8e-9b32f3e89b5d" providerId="ADAL" clId="{D365B59F-56F5-4702-BBB5-D2F3ABBAE7DF}" dt="2020-02-10T22:16:25.802" v="703"/>
          <ac:spMkLst>
            <pc:docMk/>
            <pc:sldMk cId="1888070224" sldId="258"/>
            <ac:spMk id="15" creationId="{47C76009-AE61-4283-BA3F-FC9B1820236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16" creationId="{34B3E0A7-7246-48B6-AA88-3B713992EF73}"/>
          </ac:spMkLst>
        </pc:spChg>
        <pc:spChg chg="add del mod">
          <ac:chgData name="Christian Alonso Vargas Farias" userId="f0800195-5237-4b13-8d8e-9b32f3e89b5d" providerId="ADAL" clId="{D365B59F-56F5-4702-BBB5-D2F3ABBAE7DF}" dt="2020-02-10T22:16:31.356" v="704" actId="931"/>
          <ac:spMkLst>
            <pc:docMk/>
            <pc:sldMk cId="1888070224" sldId="258"/>
            <ac:spMk id="17" creationId="{8E14753B-9058-4E61-B2AB-C21DCB3C88B6}"/>
          </ac:spMkLst>
        </pc:spChg>
        <pc:spChg chg="add del mod">
          <ac:chgData name="Christian Alonso Vargas Farias" userId="f0800195-5237-4b13-8d8e-9b32f3e89b5d" providerId="ADAL" clId="{D365B59F-56F5-4702-BBB5-D2F3ABBAE7DF}" dt="2020-02-10T22:18:42.897" v="731" actId="931"/>
          <ac:spMkLst>
            <pc:docMk/>
            <pc:sldMk cId="1888070224" sldId="258"/>
            <ac:spMk id="21" creationId="{ACE003CE-C767-4626-A392-59CB5B173E3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25" creationId="{9F5D4B2C-0841-4154-AC9B-620B7FA36E14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6" creationId="{F3A8C7E2-1914-4261-B6AB-CEB9B641500C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7" creationId="{8F32B12D-383D-4561-B687-DB8BB0036E70}"/>
          </ac:spMkLst>
        </pc:spChg>
        <pc:spChg chg="add mod">
          <ac:chgData name="Christian Alonso Vargas Farias" userId="f0800195-5237-4b13-8d8e-9b32f3e89b5d" providerId="ADAL" clId="{D365B59F-56F5-4702-BBB5-D2F3ABBAE7DF}" dt="2020-02-10T22:20:37.693" v="755" actId="20577"/>
          <ac:spMkLst>
            <pc:docMk/>
            <pc:sldMk cId="1888070224" sldId="258"/>
            <ac:spMk id="28" creationId="{8D9E26A3-9FC5-4974-92EC-586B2E5D3301}"/>
          </ac:spMkLst>
        </pc:spChg>
        <pc:spChg chg="add del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9" creationId="{2E5E6B4A-1799-4889-A366-1287F8CA491D}"/>
          </ac:spMkLst>
        </pc:spChg>
        <pc:picChg chg="add del mod">
          <ac:chgData name="Christian Alonso Vargas Farias" userId="f0800195-5237-4b13-8d8e-9b32f3e89b5d" providerId="ADAL" clId="{D365B59F-56F5-4702-BBB5-D2F3ABBAE7DF}" dt="2020-02-10T21:13:07.950" v="269" actId="478"/>
          <ac:picMkLst>
            <pc:docMk/>
            <pc:sldMk cId="1888070224" sldId="258"/>
            <ac:picMk id="7" creationId="{D68E0E3E-5A1A-4B18-A4CB-11ED2957E39B}"/>
          </ac:picMkLst>
        </pc:picChg>
        <pc:picChg chg="add del mod ord">
          <ac:chgData name="Christian Alonso Vargas Farias" userId="f0800195-5237-4b13-8d8e-9b32f3e89b5d" providerId="ADAL" clId="{D365B59F-56F5-4702-BBB5-D2F3ABBAE7DF}" dt="2020-02-10T21:13:36.747" v="277"/>
          <ac:picMkLst>
            <pc:docMk/>
            <pc:sldMk cId="1888070224" sldId="258"/>
            <ac:picMk id="11" creationId="{322B4B2B-7DFD-49F3-8100-B0FA642BB595}"/>
          </ac:picMkLst>
        </pc:picChg>
        <pc:picChg chg="add del mod">
          <ac:chgData name="Christian Alonso Vargas Farias" userId="f0800195-5237-4b13-8d8e-9b32f3e89b5d" providerId="ADAL" clId="{D365B59F-56F5-4702-BBB5-D2F3ABBAE7DF}" dt="2020-02-10T22:16:37.315" v="707" actId="478"/>
          <ac:picMkLst>
            <pc:docMk/>
            <pc:sldMk cId="1888070224" sldId="258"/>
            <ac:picMk id="19" creationId="{1CA6095C-572C-4647-9F22-FE10CB79F4FD}"/>
          </ac:picMkLst>
        </pc:picChg>
        <pc:picChg chg="add del mod ord">
          <ac:chgData name="Christian Alonso Vargas Farias" userId="f0800195-5237-4b13-8d8e-9b32f3e89b5d" providerId="ADAL" clId="{D365B59F-56F5-4702-BBB5-D2F3ABBAE7DF}" dt="2020-02-10T22:18:52.632" v="735" actId="478"/>
          <ac:picMkLst>
            <pc:docMk/>
            <pc:sldMk cId="1888070224" sldId="258"/>
            <ac:picMk id="23" creationId="{73A9FD7A-FE9F-434B-8DB4-BF8293E875FF}"/>
          </ac:picMkLst>
        </pc:picChg>
      </pc:sldChg>
      <pc:sldChg chg="addSp delSp modSp add del">
        <pc:chgData name="Christian Alonso Vargas Farias" userId="f0800195-5237-4b13-8d8e-9b32f3e89b5d" providerId="ADAL" clId="{D365B59F-56F5-4702-BBB5-D2F3ABBAE7DF}" dt="2020-02-10T22:14:26.929" v="684" actId="2696"/>
        <pc:sldMkLst>
          <pc:docMk/>
          <pc:sldMk cId="720758439" sldId="259"/>
        </pc:sldMkLst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4" creationId="{6CD39762-E776-42C4-8FEF-13A41E3207B9}"/>
          </ac:spMkLst>
        </pc:spChg>
        <pc:spChg chg="add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5" creationId="{59800F2D-1147-4BF6-88EB-753797E86828}"/>
          </ac:spMkLst>
        </pc:spChg>
        <pc:spChg chg="add del mod">
          <ac:chgData name="Christian Alonso Vargas Farias" userId="f0800195-5237-4b13-8d8e-9b32f3e89b5d" providerId="ADAL" clId="{D365B59F-56F5-4702-BBB5-D2F3ABBAE7DF}" dt="2020-02-10T22:14:15.073" v="680" actId="931"/>
          <ac:spMkLst>
            <pc:docMk/>
            <pc:sldMk cId="720758439" sldId="259"/>
            <ac:spMk id="6" creationId="{B966258A-875D-4D8E-9BD2-7F7EC306492F}"/>
          </ac:spMkLst>
        </pc:spChg>
        <pc:spChg chg="add mod">
          <ac:chgData name="Christian Alonso Vargas Farias" userId="f0800195-5237-4b13-8d8e-9b32f3e89b5d" providerId="ADAL" clId="{D365B59F-56F5-4702-BBB5-D2F3ABBAE7DF}" dt="2020-02-10T22:14:23.825" v="683" actId="478"/>
          <ac:spMkLst>
            <pc:docMk/>
            <pc:sldMk cId="720758439" sldId="259"/>
            <ac:spMk id="10" creationId="{EA2045E3-6B87-4969-B54C-75171011AA84}"/>
          </ac:spMkLst>
        </pc:spChg>
        <pc:picChg chg="add del mod">
          <ac:chgData name="Christian Alonso Vargas Farias" userId="f0800195-5237-4b13-8d8e-9b32f3e89b5d" providerId="ADAL" clId="{D365B59F-56F5-4702-BBB5-D2F3ABBAE7DF}" dt="2020-02-10T22:14:23.825" v="683" actId="478"/>
          <ac:picMkLst>
            <pc:docMk/>
            <pc:sldMk cId="720758439" sldId="259"/>
            <ac:picMk id="8" creationId="{C0DEB0D2-EA56-46F8-A846-3DA6300E48A1}"/>
          </ac:picMkLst>
        </pc:picChg>
      </pc:sldChg>
      <pc:sldChg chg="addSp delSp modSp add">
        <pc:chgData name="Christian Alonso Vargas Farias" userId="f0800195-5237-4b13-8d8e-9b32f3e89b5d" providerId="ADAL" clId="{D365B59F-56F5-4702-BBB5-D2F3ABBAE7DF}" dt="2020-02-11T14:33:55.472" v="868"/>
        <pc:sldMkLst>
          <pc:docMk/>
          <pc:sldMk cId="2354456568" sldId="260"/>
        </pc:sldMkLst>
        <pc:spChg chg="del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4" creationId="{CAAF2257-27B2-4A5E-9514-CF5BC3653ED9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5" creationId="{EE45C1C9-A38B-4211-ADEA-B35440543F3D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6" creationId="{CB25F053-51B2-46A4-B8DB-CD7A974C8C7C}"/>
          </ac:spMkLst>
        </pc:spChg>
      </pc:sldChg>
      <pc:sldChg chg="add ord">
        <pc:chgData name="Christian Alonso Vargas Farias" userId="f0800195-5237-4b13-8d8e-9b32f3e89b5d" providerId="ADAL" clId="{D365B59F-56F5-4702-BBB5-D2F3ABBAE7DF}" dt="2020-02-10T22:18:27.063" v="729"/>
        <pc:sldMkLst>
          <pc:docMk/>
          <pc:sldMk cId="1604834296" sldId="261"/>
        </pc:sldMkLst>
      </pc:sldChg>
      <pc:sldChg chg="addSp delSp modSp add">
        <pc:chgData name="Christian Alonso Vargas Farias" userId="f0800195-5237-4b13-8d8e-9b32f3e89b5d" providerId="ADAL" clId="{D365B59F-56F5-4702-BBB5-D2F3ABBAE7DF}" dt="2020-02-11T19:02:28.640" v="912"/>
        <pc:sldMkLst>
          <pc:docMk/>
          <pc:sldMk cId="2853443170" sldId="262"/>
        </pc:sldMkLst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3" creationId="{9E7B4E90-90A0-4FA6-8D76-CC3AF6261CD7}"/>
          </ac:spMkLst>
        </pc:spChg>
        <pc:spChg chg="add mod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4" creationId="{46F5D4AA-4009-43F6-9C6C-44E711E9E840}"/>
          </ac:spMkLst>
        </pc:spChg>
      </pc:sldChg>
      <pc:sldMasterChg chg="addSp delSp modSp delAnim modAnim delSldLayout modSldLayout">
        <pc:chgData name="Christian Alonso Vargas Farias" userId="f0800195-5237-4b13-8d8e-9b32f3e89b5d" providerId="ADAL" clId="{D365B59F-56F5-4702-BBB5-D2F3ABBAE7DF}" dt="2020-02-12T14:43:17.735" v="921" actId="167"/>
        <pc:sldMasterMkLst>
          <pc:docMk/>
          <pc:sldMasterMk cId="2695584717" sldId="2147483648"/>
        </pc:sldMasterMkLst>
        <pc:spChg chg="add del mod ord">
          <ac:chgData name="Christian Alonso Vargas Farias" userId="f0800195-5237-4b13-8d8e-9b32f3e89b5d" providerId="ADAL" clId="{D365B59F-56F5-4702-BBB5-D2F3ABBAE7DF}" dt="2020-02-10T21:42:36.302" v="394" actId="14100"/>
          <ac:spMkLst>
            <pc:docMk/>
            <pc:sldMasterMk cId="2695584717" sldId="2147483648"/>
            <ac:spMk id="2" creationId="{E34B6424-8960-4519-BBB2-AB139747F9E4}"/>
          </ac:spMkLst>
        </pc:spChg>
        <pc:spChg chg="add del mod">
          <ac:chgData name="Christian Alonso Vargas Farias" userId="f0800195-5237-4b13-8d8e-9b32f3e89b5d" providerId="ADAL" clId="{D365B59F-56F5-4702-BBB5-D2F3ABBAE7DF}" dt="2020-02-10T21:56:00.377" v="536" actId="207"/>
          <ac:spMkLst>
            <pc:docMk/>
            <pc:sldMasterMk cId="2695584717" sldId="2147483648"/>
            <ac:spMk id="3" creationId="{99885DB4-1D31-4EAA-B861-83CF135D3FCF}"/>
          </ac:spMkLst>
        </pc:spChg>
        <pc:spChg chg="del">
          <ac:chgData name="Christian Alonso Vargas Farias" userId="f0800195-5237-4b13-8d8e-9b32f3e89b5d" providerId="ADAL" clId="{D365B59F-56F5-4702-BBB5-D2F3ABBAE7DF}" dt="2020-02-10T20:39:19.770" v="65" actId="478"/>
          <ac:spMkLst>
            <pc:docMk/>
            <pc:sldMasterMk cId="2695584717" sldId="2147483648"/>
            <ac:spMk id="4" creationId="{EF14DCA0-0230-40D3-B187-7218A6DCCC08}"/>
          </ac:spMkLst>
        </pc:spChg>
        <pc:spChg chg="del">
          <ac:chgData name="Christian Alonso Vargas Farias" userId="f0800195-5237-4b13-8d8e-9b32f3e89b5d" providerId="ADAL" clId="{D365B59F-56F5-4702-BBB5-D2F3ABBAE7DF}" dt="2020-02-10T20:39:21.610" v="66" actId="478"/>
          <ac:spMkLst>
            <pc:docMk/>
            <pc:sldMasterMk cId="2695584717" sldId="2147483648"/>
            <ac:spMk id="5" creationId="{F770CE6E-087F-41C0-9DF1-B94C35013776}"/>
          </ac:spMkLst>
        </pc:spChg>
        <pc:spChg chg="del">
          <ac:chgData name="Christian Alonso Vargas Farias" userId="f0800195-5237-4b13-8d8e-9b32f3e89b5d" providerId="ADAL" clId="{D365B59F-56F5-4702-BBB5-D2F3ABBAE7DF}" dt="2020-02-10T20:39:22.968" v="67" actId="478"/>
          <ac:spMkLst>
            <pc:docMk/>
            <pc:sldMasterMk cId="2695584717" sldId="2147483648"/>
            <ac:spMk id="6" creationId="{2DF3038D-62FC-45B8-941A-CAE1D0711DD3}"/>
          </ac:spMkLst>
        </pc:spChg>
        <pc:spChg chg="add del">
          <ac:chgData name="Christian Alonso Vargas Farias" userId="f0800195-5237-4b13-8d8e-9b32f3e89b5d" providerId="ADAL" clId="{D365B59F-56F5-4702-BBB5-D2F3ABBAE7DF}" dt="2020-02-10T20:38:22.854" v="48" actId="478"/>
          <ac:spMkLst>
            <pc:docMk/>
            <pc:sldMasterMk cId="2695584717" sldId="2147483648"/>
            <ac:spMk id="7" creationId="{645DBB90-937A-4682-B967-797E401BEE24}"/>
          </ac:spMkLst>
        </pc:spChg>
        <pc:spChg chg="add del">
          <ac:chgData name="Christian Alonso Vargas Farias" userId="f0800195-5237-4b13-8d8e-9b32f3e89b5d" providerId="ADAL" clId="{D365B59F-56F5-4702-BBB5-D2F3ABBAE7DF}" dt="2020-02-10T20:38:21.341" v="47" actId="478"/>
          <ac:spMkLst>
            <pc:docMk/>
            <pc:sldMasterMk cId="2695584717" sldId="2147483648"/>
            <ac:spMk id="8" creationId="{C55C4289-51B3-462A-8A81-55F44AD3ACF2}"/>
          </ac:spMkLst>
        </pc:spChg>
        <pc:spChg chg="add del mod">
          <ac:chgData name="Christian Alonso Vargas Farias" userId="f0800195-5237-4b13-8d8e-9b32f3e89b5d" providerId="ADAL" clId="{D365B59F-56F5-4702-BBB5-D2F3ABBAE7DF}" dt="2020-02-10T20:38:41.543" v="52" actId="478"/>
          <ac:spMkLst>
            <pc:docMk/>
            <pc:sldMasterMk cId="2695584717" sldId="2147483648"/>
            <ac:spMk id="9" creationId="{AA16E363-CCEC-424E-A56B-B04339D95494}"/>
          </ac:spMkLst>
        </pc:spChg>
        <pc:spChg chg="add del mod">
          <ac:chgData name="Christian Alonso Vargas Farias" userId="f0800195-5237-4b13-8d8e-9b32f3e89b5d" providerId="ADAL" clId="{D365B59F-56F5-4702-BBB5-D2F3ABBAE7DF}" dt="2020-02-10T20:38:40.295" v="51" actId="478"/>
          <ac:spMkLst>
            <pc:docMk/>
            <pc:sldMasterMk cId="2695584717" sldId="2147483648"/>
            <ac:spMk id="10" creationId="{96F008E7-2311-4C02-9307-03EF62543177}"/>
          </ac:spMkLst>
        </pc:spChg>
        <pc:spChg chg="add del mod">
          <ac:chgData name="Christian Alonso Vargas Farias" userId="f0800195-5237-4b13-8d8e-9b32f3e89b5d" providerId="ADAL" clId="{D365B59F-56F5-4702-BBB5-D2F3ABBAE7DF}" dt="2020-02-10T20:45:39.863" v="109" actId="478"/>
          <ac:spMkLst>
            <pc:docMk/>
            <pc:sldMasterMk cId="2695584717" sldId="2147483648"/>
            <ac:spMk id="11" creationId="{C7896696-13A8-4359-A0B4-FDE2CB9B3AD1}"/>
          </ac:spMkLst>
        </pc:spChg>
        <pc:spChg chg="add del mod">
          <ac:chgData name="Christian Alonso Vargas Farias" userId="f0800195-5237-4b13-8d8e-9b32f3e89b5d" providerId="ADAL" clId="{D365B59F-56F5-4702-BBB5-D2F3ABBAE7DF}" dt="2020-02-10T20:45:55.962" v="115" actId="478"/>
          <ac:spMkLst>
            <pc:docMk/>
            <pc:sldMasterMk cId="2695584717" sldId="2147483648"/>
            <ac:spMk id="47" creationId="{1485EEEC-D710-468C-B8C5-3696A8B3BAF6}"/>
          </ac:spMkLst>
        </pc:spChg>
        <pc:spChg chg="add mod">
          <ac:chgData name="Christian Alonso Vargas Farias" userId="f0800195-5237-4b13-8d8e-9b32f3e89b5d" providerId="ADAL" clId="{D365B59F-56F5-4702-BBB5-D2F3ABBAE7DF}" dt="2020-02-10T21:34:43.047" v="337" actId="571"/>
          <ac:spMkLst>
            <pc:docMk/>
            <pc:sldMasterMk cId="2695584717" sldId="2147483648"/>
            <ac:spMk id="49" creationId="{2A07C161-1EC6-478E-BB81-572EBE067A40}"/>
          </ac:spMkLst>
        </pc:spChg>
        <pc:spChg chg="add del">
          <ac:chgData name="Christian Alonso Vargas Farias" userId="f0800195-5237-4b13-8d8e-9b32f3e89b5d" providerId="ADAL" clId="{D365B59F-56F5-4702-BBB5-D2F3ABBAE7DF}" dt="2020-02-10T21:42:22.761" v="390"/>
          <ac:spMkLst>
            <pc:docMk/>
            <pc:sldMasterMk cId="2695584717" sldId="2147483648"/>
            <ac:spMk id="57" creationId="{CE6D68F7-161C-435C-9993-65EF5122DB16}"/>
          </ac:spMkLst>
        </pc:s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3" creationId="{798CC407-1B90-4C68-96E0-0030B6EA325A}"/>
          </ac:grpSpMkLst>
        </pc:gr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8" creationId="{A7315C0A-A1A8-4332-A786-592306DA8500}"/>
          </ac:grpSpMkLst>
        </pc:grpChg>
        <pc:grpChg chg="mod">
          <ac:chgData name="Christian Alonso Vargas Farias" userId="f0800195-5237-4b13-8d8e-9b32f3e89b5d" providerId="ADAL" clId="{D365B59F-56F5-4702-BBB5-D2F3ABBAE7DF}" dt="2020-02-10T21:37:14.828" v="347" actId="14100"/>
          <ac:grpSpMkLst>
            <pc:docMk/>
            <pc:sldMasterMk cId="2695584717" sldId="2147483648"/>
            <ac:grpSpMk id="51" creationId="{D9EC7CC7-8487-484A-A43C-A99ECB15EBAE}"/>
          </ac:grpSpMkLst>
        </pc:grpChg>
        <pc:picChg chg="add del mod">
          <ac:chgData name="Christian Alonso Vargas Farias" userId="f0800195-5237-4b13-8d8e-9b32f3e89b5d" providerId="ADAL" clId="{D365B59F-56F5-4702-BBB5-D2F3ABBAE7DF}" dt="2020-02-10T20:40:56.378" v="75" actId="27803"/>
          <ac:picMkLst>
            <pc:docMk/>
            <pc:sldMasterMk cId="2695584717" sldId="2147483648"/>
            <ac:picMk id="12" creationId="{798CC407-1B90-4C68-96E0-0030B6EA325A}"/>
          </ac:picMkLst>
        </pc:picChg>
        <pc:picChg chg="add del">
          <ac:chgData name="Christian Alonso Vargas Farias" userId="f0800195-5237-4b13-8d8e-9b32f3e89b5d" providerId="ADAL" clId="{D365B59F-56F5-4702-BBB5-D2F3ABBAE7DF}" dt="2020-02-10T20:41:22.353" v="79" actId="27803"/>
          <ac:picMkLst>
            <pc:docMk/>
            <pc:sldMasterMk cId="2695584717" sldId="2147483648"/>
            <ac:picMk id="17" creationId="{A7315C0A-A1A8-4332-A786-592306DA8500}"/>
          </ac:picMkLst>
        </pc:picChg>
        <pc:picChg chg="add del mod">
          <ac:chgData name="Christian Alonso Vargas Farias" userId="f0800195-5237-4b13-8d8e-9b32f3e89b5d" providerId="ADAL" clId="{D365B59F-56F5-4702-BBB5-D2F3ABBAE7DF}" dt="2020-02-10T21:35:42.273" v="340" actId="27803"/>
          <ac:picMkLst>
            <pc:docMk/>
            <pc:sldMasterMk cId="2695584717" sldId="2147483648"/>
            <ac:picMk id="48" creationId="{D9EC7CC7-8487-484A-A43C-A99ECB15EBAE}"/>
          </ac:picMkLst>
        </pc:picChg>
        <pc:picChg chg="add mod">
          <ac:chgData name="Christian Alonso Vargas Farias" userId="f0800195-5237-4b13-8d8e-9b32f3e89b5d" providerId="ADAL" clId="{D365B59F-56F5-4702-BBB5-D2F3ABBAE7DF}" dt="2020-02-10T21:34:43.047" v="337" actId="571"/>
          <ac:picMkLst>
            <pc:docMk/>
            <pc:sldMasterMk cId="2695584717" sldId="2147483648"/>
            <ac:picMk id="50" creationId="{9960C1FE-881B-4F35-8FD3-86CC0D3591A3}"/>
          </ac:picMkLst>
        </pc:picChg>
        <pc:sldLayoutChg chg="addSp delSp modSp">
          <pc:chgData name="Christian Alonso Vargas Farias" userId="f0800195-5237-4b13-8d8e-9b32f3e89b5d" providerId="ADAL" clId="{D365B59F-56F5-4702-BBB5-D2F3ABBAE7DF}" dt="2020-02-12T14:40:03.627" v="913" actId="197"/>
          <pc:sldLayoutMkLst>
            <pc:docMk/>
            <pc:sldMasterMk cId="2695584717" sldId="2147483648"/>
            <pc:sldLayoutMk cId="3916248093" sldId="2147483649"/>
          </pc:sldLayoutMkLst>
          <pc:spChg chg="mod">
            <ac:chgData name="Christian Alonso Vargas Farias" userId="f0800195-5237-4b13-8d8e-9b32f3e89b5d" providerId="ADAL" clId="{D365B59F-56F5-4702-BBB5-D2F3ABBAE7DF}" dt="2020-02-10T21:41:27.631" v="385" actId="552"/>
            <ac:spMkLst>
              <pc:docMk/>
              <pc:sldMasterMk cId="2695584717" sldId="2147483648"/>
              <pc:sldLayoutMk cId="3916248093" sldId="2147483649"/>
              <ac:spMk id="2" creationId="{69FC8C93-64E0-40FA-BCCC-AE84C4637AE1}"/>
            </ac:spMkLst>
          </pc:spChg>
          <pc:spChg chg="mod">
            <ac:chgData name="Christian Alonso Vargas Farias" userId="f0800195-5237-4b13-8d8e-9b32f3e89b5d" providerId="ADAL" clId="{D365B59F-56F5-4702-BBB5-D2F3ABBAE7DF}" dt="2020-02-10T21:48:25.232" v="464" actId="242"/>
            <ac:spMkLst>
              <pc:docMk/>
              <pc:sldMasterMk cId="2695584717" sldId="2147483648"/>
              <pc:sldLayoutMk cId="3916248093" sldId="2147483649"/>
              <ac:spMk id="3" creationId="{342C6252-2DDB-43C0-8241-75FA02D53CF9}"/>
            </ac:spMkLst>
          </pc:spChg>
          <pc:spChg chg="del">
            <ac:chgData name="Christian Alonso Vargas Farias" userId="f0800195-5237-4b13-8d8e-9b32f3e89b5d" providerId="ADAL" clId="{D365B59F-56F5-4702-BBB5-D2F3ABBAE7DF}" dt="2020-02-10T20:47:20.376" v="127" actId="478"/>
            <ac:spMkLst>
              <pc:docMk/>
              <pc:sldMasterMk cId="2695584717" sldId="2147483648"/>
              <pc:sldLayoutMk cId="3916248093" sldId="2147483649"/>
              <ac:spMk id="4" creationId="{EEB48EB4-2221-4F7C-8A2C-AE5351DBA379}"/>
            </ac:spMkLst>
          </pc:spChg>
          <pc:spChg chg="del">
            <ac:chgData name="Christian Alonso Vargas Farias" userId="f0800195-5237-4b13-8d8e-9b32f3e89b5d" providerId="ADAL" clId="{D365B59F-56F5-4702-BBB5-D2F3ABBAE7DF}" dt="2020-02-10T20:47:22.841" v="128" actId="478"/>
            <ac:spMkLst>
              <pc:docMk/>
              <pc:sldMasterMk cId="2695584717" sldId="2147483648"/>
              <pc:sldLayoutMk cId="3916248093" sldId="2147483649"/>
              <ac:spMk id="5" creationId="{A21302D4-0DA6-4C90-AD6F-DA8D3C7ED22A}"/>
            </ac:spMkLst>
          </pc:spChg>
          <pc:spChg chg="del">
            <ac:chgData name="Christian Alonso Vargas Farias" userId="f0800195-5237-4b13-8d8e-9b32f3e89b5d" providerId="ADAL" clId="{D365B59F-56F5-4702-BBB5-D2F3ABBAE7DF}" dt="2020-02-10T20:47:24.104" v="129" actId="478"/>
            <ac:spMkLst>
              <pc:docMk/>
              <pc:sldMasterMk cId="2695584717" sldId="2147483648"/>
              <pc:sldLayoutMk cId="3916248093" sldId="2147483649"/>
              <ac:spMk id="6" creationId="{2E1A710F-2593-4B6A-A52A-C759D50CDB5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1:03.878" v="650" actId="478"/>
            <ac:spMkLst>
              <pc:docMk/>
              <pc:sldMasterMk cId="2695584717" sldId="2147483648"/>
              <pc:sldLayoutMk cId="3916248093" sldId="2147483649"/>
              <ac:spMk id="15" creationId="{35C7C893-A7C8-407C-BA08-634FA7D675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7:50.383" v="634" actId="478"/>
            <ac:spMkLst>
              <pc:docMk/>
              <pc:sldMasterMk cId="2695584717" sldId="2147483648"/>
              <pc:sldLayoutMk cId="3916248093" sldId="2147483649"/>
              <ac:spMk id="17" creationId="{4599C6DB-97EE-4ED6-B37E-6AF68606EC72}"/>
            </ac:spMkLst>
          </pc:spChg>
          <pc:spChg chg="add del">
            <ac:chgData name="Christian Alonso Vargas Farias" userId="f0800195-5237-4b13-8d8e-9b32f3e89b5d" providerId="ADAL" clId="{D365B59F-56F5-4702-BBB5-D2F3ABBAE7DF}" dt="2020-02-10T22:10:12.204" v="636" actId="11529"/>
            <ac:spMkLst>
              <pc:docMk/>
              <pc:sldMasterMk cId="2695584717" sldId="2147483648"/>
              <pc:sldLayoutMk cId="3916248093" sldId="2147483649"/>
              <ac:spMk id="18" creationId="{2009BA43-61BE-4CEF-89D8-1F094CDBC098}"/>
            </ac:spMkLst>
          </pc:spChg>
          <pc:spChg chg="add mod">
            <ac:chgData name="Christian Alonso Vargas Farias" userId="f0800195-5237-4b13-8d8e-9b32f3e89b5d" providerId="ADAL" clId="{D365B59F-56F5-4702-BBB5-D2F3ABBAE7DF}" dt="2020-02-10T22:11:01.382" v="649" actId="242"/>
            <ac:spMkLst>
              <pc:docMk/>
              <pc:sldMasterMk cId="2695584717" sldId="2147483648"/>
              <pc:sldLayoutMk cId="3916248093" sldId="2147483649"/>
              <ac:spMk id="19" creationId="{9DA36818-F61B-4B28-B280-572A83C6FC95}"/>
            </ac:spMkLst>
          </pc:spChg>
          <pc:picChg chg="add mod">
            <ac:chgData name="Christian Alonso Vargas Farias" userId="f0800195-5237-4b13-8d8e-9b32f3e89b5d" providerId="ADAL" clId="{D365B59F-56F5-4702-BBB5-D2F3ABBAE7DF}" dt="2020-02-10T21:08:22.750" v="170" actId="1076"/>
            <ac:picMkLst>
              <pc:docMk/>
              <pc:sldMasterMk cId="2695584717" sldId="2147483648"/>
              <pc:sldLayoutMk cId="3916248093" sldId="2147483649"/>
              <ac:picMk id="7" creationId="{37A3CFA5-8624-405F-88D5-77DBFD476C4B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09:55.134" v="213" actId="478"/>
            <ac:picMkLst>
              <pc:docMk/>
              <pc:sldMasterMk cId="2695584717" sldId="2147483648"/>
              <pc:sldLayoutMk cId="3916248093" sldId="2147483649"/>
              <ac:picMk id="9" creationId="{D7F036B0-7BAB-4CD0-9267-6F0BF8AFE6E4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0" creationId="{48340E14-8D20-44CD-9DB5-D8C14158CEA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1" creationId="{7331C72A-CEAF-43B1-BC2C-65EE3D4F9F18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2T14:40:03.627" v="913" actId="197"/>
            <ac:picMkLst>
              <pc:docMk/>
              <pc:sldMasterMk cId="2695584717" sldId="2147483648"/>
              <pc:sldLayoutMk cId="3916248093" sldId="2147483649"/>
              <ac:picMk id="12" creationId="{F3E43A05-558E-4AB4-8A61-B280805FE751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1:40:44.356" v="365" actId="1076"/>
            <ac:picMkLst>
              <pc:docMk/>
              <pc:sldMasterMk cId="2695584717" sldId="2147483648"/>
              <pc:sldLayoutMk cId="3916248093" sldId="2147483649"/>
              <ac:picMk id="14" creationId="{15E1FBFF-3347-496D-99A1-DFB16468ACC9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06.148" v="546" actId="1036"/>
            <ac:picMkLst>
              <pc:docMk/>
              <pc:sldMasterMk cId="2695584717" sldId="2147483648"/>
              <pc:sldLayoutMk cId="3916248093" sldId="2147483649"/>
              <ac:picMk id="16" creationId="{7C16ECB8-BC9A-415C-9C71-1BF995F5C0AF}"/>
            </ac:picMkLst>
          </pc:picChg>
        </pc:sldLayoutChg>
        <pc:sldLayoutChg chg="addSp delSp modSp">
          <pc:chgData name="Christian Alonso Vargas Farias" userId="f0800195-5237-4b13-8d8e-9b32f3e89b5d" providerId="ADAL" clId="{D365B59F-56F5-4702-BBB5-D2F3ABBAE7DF}" dt="2020-02-10T22:12:23.002" v="660" actId="478"/>
          <pc:sldLayoutMkLst>
            <pc:docMk/>
            <pc:sldMasterMk cId="2695584717" sldId="2147483648"/>
            <pc:sldLayoutMk cId="3092147257" sldId="2147483650"/>
          </pc:sldLayoutMkLst>
          <pc:spChg chg="del">
            <ac:chgData name="Christian Alonso Vargas Farias" userId="f0800195-5237-4b13-8d8e-9b32f3e89b5d" providerId="ADAL" clId="{D365B59F-56F5-4702-BBB5-D2F3ABBAE7DF}" dt="2020-02-10T21:05:42.303" v="152" actId="478"/>
            <ac:spMkLst>
              <pc:docMk/>
              <pc:sldMasterMk cId="2695584717" sldId="2147483648"/>
              <pc:sldLayoutMk cId="3092147257" sldId="2147483650"/>
              <ac:spMk id="2" creationId="{D163DA7A-73C8-4CC4-A13A-AAF1DE65F7F5}"/>
            </ac:spMkLst>
          </pc:spChg>
          <pc:spChg chg="mod">
            <ac:chgData name="Christian Alonso Vargas Farias" userId="f0800195-5237-4b13-8d8e-9b32f3e89b5d" providerId="ADAL" clId="{D365B59F-56F5-4702-BBB5-D2F3ABBAE7DF}" dt="2020-02-10T21:49:09.974" v="526" actId="1036"/>
            <ac:spMkLst>
              <pc:docMk/>
              <pc:sldMasterMk cId="2695584717" sldId="2147483648"/>
              <pc:sldLayoutMk cId="3092147257" sldId="2147483650"/>
              <ac:spMk id="3" creationId="{59DA4E72-5B16-44F6-9635-C5BD9AF62810}"/>
            </ac:spMkLst>
          </pc:spChg>
          <pc:spChg chg="del">
            <ac:chgData name="Christian Alonso Vargas Farias" userId="f0800195-5237-4b13-8d8e-9b32f3e89b5d" providerId="ADAL" clId="{D365B59F-56F5-4702-BBB5-D2F3ABBAE7DF}" dt="2020-02-10T20:47:28.347" v="130" actId="478"/>
            <ac:spMkLst>
              <pc:docMk/>
              <pc:sldMasterMk cId="2695584717" sldId="2147483648"/>
              <pc:sldLayoutMk cId="3092147257" sldId="2147483650"/>
              <ac:spMk id="4" creationId="{32F03883-30EB-4975-9F0C-67F19B2596CB}"/>
            </ac:spMkLst>
          </pc:spChg>
          <pc:spChg chg="del">
            <ac:chgData name="Christian Alonso Vargas Farias" userId="f0800195-5237-4b13-8d8e-9b32f3e89b5d" providerId="ADAL" clId="{D365B59F-56F5-4702-BBB5-D2F3ABBAE7DF}" dt="2020-02-10T20:47:30.141" v="131" actId="478"/>
            <ac:spMkLst>
              <pc:docMk/>
              <pc:sldMasterMk cId="2695584717" sldId="2147483648"/>
              <pc:sldLayoutMk cId="3092147257" sldId="2147483650"/>
              <ac:spMk id="5" creationId="{7A80EABE-BD66-4F5B-8DD1-FA9CAD8ED1CF}"/>
            </ac:spMkLst>
          </pc:spChg>
          <pc:spChg chg="del">
            <ac:chgData name="Christian Alonso Vargas Farias" userId="f0800195-5237-4b13-8d8e-9b32f3e89b5d" providerId="ADAL" clId="{D365B59F-56F5-4702-BBB5-D2F3ABBAE7DF}" dt="2020-02-10T20:47:31.733" v="132" actId="478"/>
            <ac:spMkLst>
              <pc:docMk/>
              <pc:sldMasterMk cId="2695584717" sldId="2147483648"/>
              <pc:sldLayoutMk cId="3092147257" sldId="2147483650"/>
              <ac:spMk id="6" creationId="{766F97CC-5BE8-4737-AB26-816147A0DF40}"/>
            </ac:spMkLst>
          </pc:spChg>
          <pc:spChg chg="add del">
            <ac:chgData name="Christian Alonso Vargas Farias" userId="f0800195-5237-4b13-8d8e-9b32f3e89b5d" providerId="ADAL" clId="{D365B59F-56F5-4702-BBB5-D2F3ABBAE7DF}" dt="2020-02-10T21:36:15.173" v="343" actId="478"/>
            <ac:spMkLst>
              <pc:docMk/>
              <pc:sldMasterMk cId="2695584717" sldId="2147483648"/>
              <pc:sldLayoutMk cId="3092147257" sldId="2147483650"/>
              <ac:spMk id="7" creationId="{D21E3BA7-E9F8-45F4-BF76-C737AC962814}"/>
            </ac:spMkLst>
          </pc:spChg>
          <pc:spChg chg="add mod">
            <ac:chgData name="Christian Alonso Vargas Farias" userId="f0800195-5237-4b13-8d8e-9b32f3e89b5d" providerId="ADAL" clId="{D365B59F-56F5-4702-BBB5-D2F3ABBAE7DF}" dt="2020-02-10T21:38:23.187" v="361" actId="14100"/>
            <ac:spMkLst>
              <pc:docMk/>
              <pc:sldMasterMk cId="2695584717" sldId="2147483648"/>
              <pc:sldLayoutMk cId="3092147257" sldId="2147483650"/>
              <ac:spMk id="8" creationId="{01F0777D-47A6-4CCF-BC6D-32AE8E27C566}"/>
            </ac:spMkLst>
          </pc:spChg>
          <pc:spChg chg="add del">
            <ac:chgData name="Christian Alonso Vargas Farias" userId="f0800195-5237-4b13-8d8e-9b32f3e89b5d" providerId="ADAL" clId="{D365B59F-56F5-4702-BBB5-D2F3ABBAE7DF}" dt="2020-02-10T22:11:24.236" v="651" actId="11529"/>
            <ac:spMkLst>
              <pc:docMk/>
              <pc:sldMasterMk cId="2695584717" sldId="2147483648"/>
              <pc:sldLayoutMk cId="3092147257" sldId="2147483650"/>
              <ac:spMk id="9" creationId="{1ADEF2BD-1022-45AD-BC3B-BAA55C28F0A9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2:23.002" v="660" actId="478"/>
            <ac:spMkLst>
              <pc:docMk/>
              <pc:sldMasterMk cId="2695584717" sldId="2147483648"/>
              <pc:sldLayoutMk cId="3092147257" sldId="2147483650"/>
              <ac:spMk id="10" creationId="{BF384FBB-DBA9-4AE4-89D4-457515ED2705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0:46:56.555" v="122" actId="2696"/>
          <pc:sldLayoutMkLst>
            <pc:docMk/>
            <pc:sldMasterMk cId="2695584717" sldId="2147483648"/>
            <pc:sldLayoutMk cId="1581080241" sldId="2147483651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0T22:17:29.702" v="722" actId="2696"/>
          <pc:sldLayoutMkLst>
            <pc:docMk/>
            <pc:sldMasterMk cId="2695584717" sldId="2147483648"/>
            <pc:sldLayoutMk cId="3648491893" sldId="2147483652"/>
          </pc:sldLayoutMkLst>
          <pc:spChg chg="del">
            <ac:chgData name="Christian Alonso Vargas Farias" userId="f0800195-5237-4b13-8d8e-9b32f3e89b5d" providerId="ADAL" clId="{D365B59F-56F5-4702-BBB5-D2F3ABBAE7DF}" dt="2020-02-10T21:05:34.362" v="150" actId="478"/>
            <ac:spMkLst>
              <pc:docMk/>
              <pc:sldMasterMk cId="2695584717" sldId="2147483648"/>
              <pc:sldLayoutMk cId="3648491893" sldId="2147483652"/>
              <ac:spMk id="2" creationId="{BA5FCFB0-3C18-4000-8A4B-B48449BC40B6}"/>
            </ac:spMkLst>
          </pc:spChg>
          <pc:spChg chg="del">
            <ac:chgData name="Christian Alonso Vargas Farias" userId="f0800195-5237-4b13-8d8e-9b32f3e89b5d" providerId="ADAL" clId="{D365B59F-56F5-4702-BBB5-D2F3ABBAE7DF}" dt="2020-02-10T21:04:34.173" v="136" actId="478"/>
            <ac:spMkLst>
              <pc:docMk/>
              <pc:sldMasterMk cId="2695584717" sldId="2147483648"/>
              <pc:sldLayoutMk cId="3648491893" sldId="2147483652"/>
              <ac:spMk id="3" creationId="{54456B2F-FCD2-4267-BB40-AE577A808EF1}"/>
            </ac:spMkLst>
          </pc:spChg>
          <pc:spChg chg="del mod">
            <ac:chgData name="Christian Alonso Vargas Farias" userId="f0800195-5237-4b13-8d8e-9b32f3e89b5d" providerId="ADAL" clId="{D365B59F-56F5-4702-BBB5-D2F3ABBAE7DF}" dt="2020-02-10T21:06:17.565" v="156" actId="478"/>
            <ac:spMkLst>
              <pc:docMk/>
              <pc:sldMasterMk cId="2695584717" sldId="2147483648"/>
              <pc:sldLayoutMk cId="3648491893" sldId="2147483652"/>
              <ac:spMk id="4" creationId="{AD3F5EE1-5589-45A6-8587-2B70DAEAE944}"/>
            </ac:spMkLst>
          </pc:spChg>
          <pc:spChg chg="del">
            <ac:chgData name="Christian Alonso Vargas Farias" userId="f0800195-5237-4b13-8d8e-9b32f3e89b5d" providerId="ADAL" clId="{D365B59F-56F5-4702-BBB5-D2F3ABBAE7DF}" dt="2020-02-10T20:47:35.430" v="133" actId="478"/>
            <ac:spMkLst>
              <pc:docMk/>
              <pc:sldMasterMk cId="2695584717" sldId="2147483648"/>
              <pc:sldLayoutMk cId="3648491893" sldId="2147483652"/>
              <ac:spMk id="5" creationId="{D2998B14-77E6-4DC3-A7DF-D4461FA6C630}"/>
            </ac:spMkLst>
          </pc:spChg>
          <pc:spChg chg="del">
            <ac:chgData name="Christian Alonso Vargas Farias" userId="f0800195-5237-4b13-8d8e-9b32f3e89b5d" providerId="ADAL" clId="{D365B59F-56F5-4702-BBB5-D2F3ABBAE7DF}" dt="2020-02-10T20:47:37.099" v="134" actId="478"/>
            <ac:spMkLst>
              <pc:docMk/>
              <pc:sldMasterMk cId="2695584717" sldId="2147483648"/>
              <pc:sldLayoutMk cId="3648491893" sldId="2147483652"/>
              <ac:spMk id="6" creationId="{D0E20A94-4D4D-486B-BAAD-DB82D09AA21E}"/>
            </ac:spMkLst>
          </pc:spChg>
          <pc:spChg chg="del">
            <ac:chgData name="Christian Alonso Vargas Farias" userId="f0800195-5237-4b13-8d8e-9b32f3e89b5d" providerId="ADAL" clId="{D365B59F-56F5-4702-BBB5-D2F3ABBAE7DF}" dt="2020-02-10T20:47:38.550" v="135" actId="478"/>
            <ac:spMkLst>
              <pc:docMk/>
              <pc:sldMasterMk cId="2695584717" sldId="2147483648"/>
              <pc:sldLayoutMk cId="3648491893" sldId="2147483652"/>
              <ac:spMk id="7" creationId="{AA523486-DA3E-4C3E-872B-A26182CDB9F3}"/>
            </ac:spMkLst>
          </pc:spChg>
          <pc:spChg chg="del mod ord">
            <ac:chgData name="Christian Alonso Vargas Farias" userId="f0800195-5237-4b13-8d8e-9b32f3e89b5d" providerId="ADAL" clId="{D365B59F-56F5-4702-BBB5-D2F3ABBAE7DF}" dt="2020-02-10T21:11:06.270" v="241" actId="478"/>
            <ac:spMkLst>
              <pc:docMk/>
              <pc:sldMasterMk cId="2695584717" sldId="2147483648"/>
              <pc:sldLayoutMk cId="3648491893" sldId="2147483652"/>
              <ac:spMk id="9" creationId="{82D327EC-2F06-499B-98B4-9113D840A3C9}"/>
            </ac:spMkLst>
          </pc:spChg>
          <pc:spChg chg="add del">
            <ac:chgData name="Christian Alonso Vargas Farias" userId="f0800195-5237-4b13-8d8e-9b32f3e89b5d" providerId="ADAL" clId="{D365B59F-56F5-4702-BBB5-D2F3ABBAE7DF}" dt="2020-02-10T21:11:19.280" v="242" actId="478"/>
            <ac:spMkLst>
              <pc:docMk/>
              <pc:sldMasterMk cId="2695584717" sldId="2147483648"/>
              <pc:sldLayoutMk cId="3648491893" sldId="2147483652"/>
              <ac:spMk id="12" creationId="{1D96F74E-D55B-4F62-90A4-2863C6C3D888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1:20.653" v="243" actId="478"/>
            <ac:spMkLst>
              <pc:docMk/>
              <pc:sldMasterMk cId="2695584717" sldId="2147483648"/>
              <pc:sldLayoutMk cId="3648491893" sldId="2147483652"/>
              <ac:spMk id="13" creationId="{8A9BF9D4-09D6-426C-A424-21439C3E6562}"/>
            </ac:spMkLst>
          </pc:spChg>
          <pc:spChg chg="add mod ord">
            <ac:chgData name="Christian Alonso Vargas Farias" userId="f0800195-5237-4b13-8d8e-9b32f3e89b5d" providerId="ADAL" clId="{D365B59F-56F5-4702-BBB5-D2F3ABBAE7DF}" dt="2020-02-10T21:46:24.516" v="409" actId="207"/>
            <ac:spMkLst>
              <pc:docMk/>
              <pc:sldMasterMk cId="2695584717" sldId="2147483648"/>
              <pc:sldLayoutMk cId="3648491893" sldId="2147483652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3:46.216" v="278" actId="478"/>
            <ac:spMkLst>
              <pc:docMk/>
              <pc:sldMasterMk cId="2695584717" sldId="2147483648"/>
              <pc:sldLayoutMk cId="3648491893" sldId="2147483652"/>
              <ac:spMk id="16" creationId="{8C8B651C-67CF-4533-B6C3-8EFD6F94150C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0T21:44:50.609" v="397" actId="478"/>
            <ac:spMkLst>
              <pc:docMk/>
              <pc:sldMasterMk cId="2695584717" sldId="2147483648"/>
              <pc:sldLayoutMk cId="3648491893" sldId="2147483652"/>
              <ac:spMk id="20" creationId="{C19C4813-71AB-4E2F-B17B-25DED9DD17D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4:34.945" v="591" actId="478"/>
            <ac:spMkLst>
              <pc:docMk/>
              <pc:sldMasterMk cId="2695584717" sldId="2147483648"/>
              <pc:sldLayoutMk cId="3648491893" sldId="2147483652"/>
              <ac:spMk id="23" creationId="{10E5184C-E4D6-4C80-8AB1-BFA79D7F891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6:45.705" v="601" actId="478"/>
            <ac:spMkLst>
              <pc:docMk/>
              <pc:sldMasterMk cId="2695584717" sldId="2147483648"/>
              <pc:sldLayoutMk cId="3648491893" sldId="2147483652"/>
              <ac:spMk id="70" creationId="{1E77C31B-6C28-4380-9605-4D7062718180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5:56.035" v="600" actId="478"/>
            <ac:spMkLst>
              <pc:docMk/>
              <pc:sldMasterMk cId="2695584717" sldId="2147483648"/>
              <pc:sldLayoutMk cId="3648491893" sldId="2147483652"/>
              <ac:spMk id="71" creationId="{9E28515C-5576-4A43-BE28-D374C2E92B5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6:09.219" v="699" actId="478"/>
            <ac:spMkLst>
              <pc:docMk/>
              <pc:sldMasterMk cId="2695584717" sldId="2147483648"/>
              <pc:sldLayoutMk cId="3648491893" sldId="2147483652"/>
              <ac:spMk id="72" creationId="{2AE517C0-858F-4BD7-B3D9-4CD67605E9B5}"/>
            </ac:spMkLst>
          </pc:spChg>
          <pc:spChg chg="add del">
            <ac:chgData name="Christian Alonso Vargas Farias" userId="f0800195-5237-4b13-8d8e-9b32f3e89b5d" providerId="ADAL" clId="{D365B59F-56F5-4702-BBB5-D2F3ABBAE7DF}" dt="2020-02-10T22:15:42.668" v="691" actId="11529"/>
            <ac:spMkLst>
              <pc:docMk/>
              <pc:sldMasterMk cId="2695584717" sldId="2147483648"/>
              <pc:sldLayoutMk cId="3648491893" sldId="2147483652"/>
              <ac:spMk id="73" creationId="{558F19FE-1B46-4AF5-A06A-76F087F4CBA5}"/>
            </ac:spMkLst>
          </pc:spChg>
          <pc:spChg chg="add mod">
            <ac:chgData name="Christian Alonso Vargas Farias" userId="f0800195-5237-4b13-8d8e-9b32f3e89b5d" providerId="ADAL" clId="{D365B59F-56F5-4702-BBB5-D2F3ABBAE7DF}" dt="2020-02-10T22:16:15.163" v="702" actId="1076"/>
            <ac:spMkLst>
              <pc:docMk/>
              <pc:sldMasterMk cId="2695584717" sldId="2147483648"/>
              <pc:sldLayoutMk cId="3648491893" sldId="2147483652"/>
              <ac:spMk id="74" creationId="{C2D17432-8437-40FC-B86B-A464E677D812}"/>
            </ac:spMkLst>
          </pc:s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5" creationId="{34B87826-B8E1-4EBC-9C29-F6F53EA302CB}"/>
            </ac:grpSpMkLst>
          </pc:gr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9" creationId="{E27BC9AD-0E15-485D-9A88-0D1078788AB4}"/>
            </ac:grpSpMkLst>
          </pc:grpChg>
          <pc:grpChg chg="add del">
            <ac:chgData name="Christian Alonso Vargas Farias" userId="f0800195-5237-4b13-8d8e-9b32f3e89b5d" providerId="ADAL" clId="{D365B59F-56F5-4702-BBB5-D2F3ABBAE7DF}" dt="2020-02-10T21:50:10.658" v="533" actId="478"/>
            <ac:grpSpMkLst>
              <pc:docMk/>
              <pc:sldMasterMk cId="2695584717" sldId="2147483648"/>
              <pc:sldLayoutMk cId="3648491893" sldId="2147483652"/>
              <ac:grpSpMk id="58" creationId="{ADBFAC75-C2E8-439B-96E4-80F98BF1282D}"/>
            </ac:grpSpMkLst>
          </pc:grpChg>
          <pc:picChg chg="add del">
            <ac:chgData name="Christian Alonso Vargas Farias" userId="f0800195-5237-4b13-8d8e-9b32f3e89b5d" providerId="ADAL" clId="{D365B59F-56F5-4702-BBB5-D2F3ABBAE7DF}" dt="2020-02-10T21:04:44.819" v="138" actId="27803"/>
            <ac:picMkLst>
              <pc:docMk/>
              <pc:sldMasterMk cId="2695584717" sldId="2147483648"/>
              <pc:sldLayoutMk cId="3648491893" sldId="2147483652"/>
              <ac:picMk id="8" creationId="{82D327EC-2F06-499B-98B4-9113D840A3C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10:50.888" v="239" actId="478"/>
            <ac:picMkLst>
              <pc:docMk/>
              <pc:sldMasterMk cId="2695584717" sldId="2147483648"/>
              <pc:sldLayoutMk cId="3648491893" sldId="2147483652"/>
              <ac:picMk id="11" creationId="{ACA4D681-DF0F-4EBF-8784-59A19AA8A0B0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32:46.222" v="308" actId="478"/>
            <ac:picMkLst>
              <pc:docMk/>
              <pc:sldMasterMk cId="2695584717" sldId="2147483648"/>
              <pc:sldLayoutMk cId="3648491893" sldId="2147483652"/>
              <ac:picMk id="15" creationId="{CB165141-118E-4968-ADA2-3DA898DCBE60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32:46.830" v="309" actId="478"/>
            <ac:picMkLst>
              <pc:docMk/>
              <pc:sldMasterMk cId="2695584717" sldId="2147483648"/>
              <pc:sldLayoutMk cId="3648491893" sldId="2147483652"/>
              <ac:picMk id="17" creationId="{370CFF7A-EE4B-4E0D-B26C-CC3380B3FE76}"/>
            </ac:picMkLst>
          </pc:picChg>
          <pc:picChg chg="add del">
            <ac:chgData name="Christian Alonso Vargas Farias" userId="f0800195-5237-4b13-8d8e-9b32f3e89b5d" providerId="ADAL" clId="{D365B59F-56F5-4702-BBB5-D2F3ABBAE7DF}" dt="2020-02-10T21:45:21.170" v="404" actId="478"/>
            <ac:picMkLst>
              <pc:docMk/>
              <pc:sldMasterMk cId="2695584717" sldId="2147483648"/>
              <pc:sldLayoutMk cId="3648491893" sldId="2147483652"/>
              <ac:picMk id="18" creationId="{3FB532DA-CEFE-4E6B-B114-5AF19F18E890}"/>
            </ac:picMkLst>
          </pc:picChg>
          <pc:picChg chg="add">
            <ac:chgData name="Christian Alonso Vargas Farias" userId="f0800195-5237-4b13-8d8e-9b32f3e89b5d" providerId="ADAL" clId="{D365B59F-56F5-4702-BBB5-D2F3ABBAE7DF}" dt="2020-02-10T21:32:56.031" v="311"/>
            <ac:picMkLst>
              <pc:docMk/>
              <pc:sldMasterMk cId="2695584717" sldId="2147483648"/>
              <pc:sldLayoutMk cId="3648491893" sldId="2147483652"/>
              <ac:picMk id="19" creationId="{92ACFD0D-A4A8-41B5-9E81-82F013C4497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47:58.244" v="461" actId="167"/>
            <ac:picMkLst>
              <pc:docMk/>
              <pc:sldMasterMk cId="2695584717" sldId="2147483648"/>
              <pc:sldLayoutMk cId="3648491893" sldId="2147483652"/>
              <ac:picMk id="22" creationId="{B8B00757-DB99-422A-8988-CAAD8080C79D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2:16:11.154" v="701" actId="1076"/>
            <ac:picMkLst>
              <pc:docMk/>
              <pc:sldMasterMk cId="2695584717" sldId="2147483648"/>
              <pc:sldLayoutMk cId="3648491893" sldId="2147483652"/>
              <ac:picMk id="24" creationId="{D10B4DBD-0B1A-46C6-A923-B5E52C24A813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55.272" v="554" actId="1076"/>
            <ac:picMkLst>
              <pc:docMk/>
              <pc:sldMasterMk cId="2695584717" sldId="2147483648"/>
              <pc:sldLayoutMk cId="3648491893" sldId="2147483652"/>
              <ac:picMk id="64" creationId="{12EDF32C-FB8F-400C-B0E0-BD1D6BADF55B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8:07.487" v="557" actId="1076"/>
            <ac:picMkLst>
              <pc:docMk/>
              <pc:sldMasterMk cId="2695584717" sldId="2147483648"/>
              <pc:sldLayoutMk cId="3648491893" sldId="2147483652"/>
              <ac:picMk id="65" creationId="{8B8F24E2-2475-4C70-A7F3-30C60007746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9:47.001" v="563" actId="1076"/>
            <ac:picMkLst>
              <pc:docMk/>
              <pc:sldMasterMk cId="2695584717" sldId="2147483648"/>
              <pc:sldLayoutMk cId="3648491893" sldId="2147483652"/>
              <ac:picMk id="66" creationId="{98098F8E-EB42-45D2-A091-75A0883FC056}"/>
            </ac:picMkLst>
          </pc:picChg>
          <pc:picChg chg="add del mod">
            <ac:chgData name="Christian Alonso Vargas Farias" userId="f0800195-5237-4b13-8d8e-9b32f3e89b5d" providerId="ADAL" clId="{D365B59F-56F5-4702-BBB5-D2F3ABBAE7DF}" dt="2020-02-10T22:00:39.292" v="567" actId="478"/>
            <ac:picMkLst>
              <pc:docMk/>
              <pc:sldMasterMk cId="2695584717" sldId="2147483648"/>
              <pc:sldLayoutMk cId="3648491893" sldId="2147483652"/>
              <ac:picMk id="67" creationId="{4CC847CB-D03B-491B-A27E-0E87E25CA256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8" creationId="{3094224F-EBA0-45A8-AD0D-CF13DA6F172C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46.103" v="121" actId="2696"/>
          <pc:sldLayoutMkLst>
            <pc:docMk/>
            <pc:sldMasterMk cId="2695584717" sldId="2147483648"/>
            <pc:sldLayoutMk cId="866328131" sldId="2147483653"/>
          </pc:sldLayoutMkLst>
        </pc:sldLayoutChg>
        <pc:sldLayoutChg chg="delSp">
          <pc:chgData name="Christian Alonso Vargas Farias" userId="f0800195-5237-4b13-8d8e-9b32f3e89b5d" providerId="ADAL" clId="{D365B59F-56F5-4702-BBB5-D2F3ABBAE7DF}" dt="2020-02-10T20:47:04.339" v="126" actId="478"/>
          <pc:sldLayoutMkLst>
            <pc:docMk/>
            <pc:sldMasterMk cId="2695584717" sldId="2147483648"/>
            <pc:sldLayoutMk cId="516077080" sldId="2147483654"/>
          </pc:sldLayoutMkLst>
          <pc:spChg chg="del">
            <ac:chgData name="Christian Alonso Vargas Farias" userId="f0800195-5237-4b13-8d8e-9b32f3e89b5d" providerId="ADAL" clId="{D365B59F-56F5-4702-BBB5-D2F3ABBAE7DF}" dt="2020-02-10T20:47:04.339" v="126" actId="478"/>
            <ac:spMkLst>
              <pc:docMk/>
              <pc:sldMasterMk cId="2695584717" sldId="2147483648"/>
              <pc:sldLayoutMk cId="516077080" sldId="2147483654"/>
              <ac:spMk id="2" creationId="{522BA96F-6E5B-4251-B487-5EC76C499EA0}"/>
            </ac:spMkLst>
          </pc:spChg>
          <pc:spChg chg="del">
            <ac:chgData name="Christian Alonso Vargas Farias" userId="f0800195-5237-4b13-8d8e-9b32f3e89b5d" providerId="ADAL" clId="{D365B59F-56F5-4702-BBB5-D2F3ABBAE7DF}" dt="2020-02-10T20:46:59.253" v="123" actId="478"/>
            <ac:spMkLst>
              <pc:docMk/>
              <pc:sldMasterMk cId="2695584717" sldId="2147483648"/>
              <pc:sldLayoutMk cId="516077080" sldId="2147483654"/>
              <ac:spMk id="3" creationId="{80E2A7F0-E75C-45E4-8AEA-D9CAA121AF96}"/>
            </ac:spMkLst>
          </pc:spChg>
          <pc:spChg chg="del">
            <ac:chgData name="Christian Alonso Vargas Farias" userId="f0800195-5237-4b13-8d8e-9b32f3e89b5d" providerId="ADAL" clId="{D365B59F-56F5-4702-BBB5-D2F3ABBAE7DF}" dt="2020-02-10T20:47:01.266" v="124" actId="478"/>
            <ac:spMkLst>
              <pc:docMk/>
              <pc:sldMasterMk cId="2695584717" sldId="2147483648"/>
              <pc:sldLayoutMk cId="516077080" sldId="2147483654"/>
              <ac:spMk id="4" creationId="{751F1F55-FA70-49BD-80C6-68F65CC9215E}"/>
            </ac:spMkLst>
          </pc:spChg>
          <pc:spChg chg="del">
            <ac:chgData name="Christian Alonso Vargas Farias" userId="f0800195-5237-4b13-8d8e-9b32f3e89b5d" providerId="ADAL" clId="{D365B59F-56F5-4702-BBB5-D2F3ABBAE7DF}" dt="2020-02-10T20:47:02.545" v="125" actId="478"/>
            <ac:spMkLst>
              <pc:docMk/>
              <pc:sldMasterMk cId="2695584717" sldId="2147483648"/>
              <pc:sldLayoutMk cId="516077080" sldId="2147483654"/>
              <ac:spMk id="5" creationId="{71E5CC14-ED63-4EE9-AD17-440BCC74ED78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1:46:30.319" v="410" actId="2696"/>
          <pc:sldLayoutMkLst>
            <pc:docMk/>
            <pc:sldMasterMk cId="2695584717" sldId="2147483648"/>
            <pc:sldLayoutMk cId="139587658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43.856" v="120" actId="2696"/>
          <pc:sldLayoutMkLst>
            <pc:docMk/>
            <pc:sldMasterMk cId="2695584717" sldId="2147483648"/>
            <pc:sldLayoutMk cId="796377885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56:19.659" v="538" actId="2696"/>
          <pc:sldLayoutMkLst>
            <pc:docMk/>
            <pc:sldMasterMk cId="2695584717" sldId="2147483648"/>
            <pc:sldLayoutMk cId="4099773708" sldId="2147483655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1T15:13:28.024" v="907" actId="2696"/>
          <pc:sldLayoutMkLst>
            <pc:docMk/>
            <pc:sldMasterMk cId="2695584717" sldId="2147483648"/>
            <pc:sldLayoutMk cId="4203758753" sldId="2147483655"/>
          </pc:sldLayoutMkLst>
          <pc:spChg chg="add del">
            <ac:chgData name="Christian Alonso Vargas Farias" userId="f0800195-5237-4b13-8d8e-9b32f3e89b5d" providerId="ADAL" clId="{D365B59F-56F5-4702-BBB5-D2F3ABBAE7DF}" dt="2020-02-10T22:12:55.746" v="662" actId="11529"/>
            <ac:spMkLst>
              <pc:docMk/>
              <pc:sldMasterMk cId="2695584717" sldId="2147483648"/>
              <pc:sldLayoutMk cId="4203758753" sldId="2147483655"/>
              <ac:spMk id="2" creationId="{E2935435-5B43-4AED-9BAD-42956934D225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1T15:10:54.142" v="904" actId="478"/>
            <ac:spMkLst>
              <pc:docMk/>
              <pc:sldMasterMk cId="2695584717" sldId="2147483648"/>
              <pc:sldLayoutMk cId="4203758753" sldId="2147483655"/>
              <ac:spMk id="3" creationId="{4C5A065B-5323-463C-921E-5649E76314CD}"/>
            </ac:spMkLst>
          </pc:spChg>
          <pc:spChg chg="add del">
            <ac:chgData name="Christian Alonso Vargas Farias" userId="f0800195-5237-4b13-8d8e-9b32f3e89b5d" providerId="ADAL" clId="{D365B59F-56F5-4702-BBB5-D2F3ABBAE7DF}" dt="2020-02-10T22:17:44.974" v="724" actId="11529"/>
            <ac:spMkLst>
              <pc:docMk/>
              <pc:sldMasterMk cId="2695584717" sldId="2147483648"/>
              <pc:sldLayoutMk cId="4203758753" sldId="2147483655"/>
              <ac:spMk id="4" creationId="{414F457D-B4D1-40CA-9BC2-17DB088E50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20:06.664" v="743" actId="478"/>
            <ac:spMkLst>
              <pc:docMk/>
              <pc:sldMasterMk cId="2695584717" sldId="2147483648"/>
              <pc:sldLayoutMk cId="4203758753" sldId="2147483655"/>
              <ac:spMk id="5" creationId="{7AC40728-20BD-41D4-84DF-82115064D94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9:08.623" v="741"/>
            <ac:spMkLst>
              <pc:docMk/>
              <pc:sldMasterMk cId="2695584717" sldId="2147483648"/>
              <pc:sldLayoutMk cId="4203758753" sldId="2147483655"/>
              <ac:spMk id="6" creationId="{AE689056-401D-44E8-B0FF-47608CD5C065}"/>
            </ac:spMkLst>
          </pc:spChg>
          <pc:spChg chg="add del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58" creationId="{F2093161-B4AB-4843-9EC6-576CB627D45C}"/>
            </ac:spMkLst>
          </pc:spChg>
          <pc:spChg chg="del mod">
            <ac:chgData name="Christian Alonso Vargas Farias" userId="f0800195-5237-4b13-8d8e-9b32f3e89b5d" providerId="ADAL" clId="{D365B59F-56F5-4702-BBB5-D2F3ABBAE7DF}" dt="2020-02-10T22:17:32.978" v="723" actId="478"/>
            <ac:spMkLst>
              <pc:docMk/>
              <pc:sldMasterMk cId="2695584717" sldId="2147483648"/>
              <pc:sldLayoutMk cId="4203758753" sldId="2147483655"/>
              <ac:spMk id="72" creationId="{2AE517C0-858F-4BD7-B3D9-4CD67605E9B5}"/>
            </ac:spMkLst>
          </pc:sp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19" creationId="{92ACFD0D-A4A8-41B5-9E81-82F013C44979}"/>
            </ac:picMkLst>
          </pc:picChg>
          <pc:picChg chg="del">
            <ac:chgData name="Christian Alonso Vargas Farias" userId="f0800195-5237-4b13-8d8e-9b32f3e89b5d" providerId="ADAL" clId="{D365B59F-56F5-4702-BBB5-D2F3ABBAE7DF}" dt="2020-02-10T22:12:46.823" v="661" actId="478"/>
            <ac:picMkLst>
              <pc:docMk/>
              <pc:sldMasterMk cId="2695584717" sldId="2147483648"/>
              <pc:sldLayoutMk cId="4203758753" sldId="2147483655"/>
              <ac:picMk id="22" creationId="{B8B00757-DB99-422A-8988-CAAD8080C79D}"/>
            </ac:picMkLst>
          </pc:picChg>
          <pc:picChg chg="del">
            <ac:chgData name="Christian Alonso Vargas Farias" userId="f0800195-5237-4b13-8d8e-9b32f3e89b5d" providerId="ADAL" clId="{D365B59F-56F5-4702-BBB5-D2F3ABBAE7DF}" dt="2020-02-10T22:15:21.889" v="690" actId="478"/>
            <ac:picMkLst>
              <pc:docMk/>
              <pc:sldMasterMk cId="2695584717" sldId="2147483648"/>
              <pc:sldLayoutMk cId="4203758753" sldId="2147483655"/>
              <ac:picMk id="24" creationId="{D10B4DBD-0B1A-46C6-A923-B5E52C24A813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8:59.045" v="736" actId="478"/>
            <ac:picMkLst>
              <pc:docMk/>
              <pc:sldMasterMk cId="2695584717" sldId="2147483648"/>
              <pc:sldLayoutMk cId="4203758753" sldId="2147483655"/>
              <ac:picMk id="64" creationId="{12EDF32C-FB8F-400C-B0E0-BD1D6BADF55B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1.806" v="738" actId="478"/>
            <ac:picMkLst>
              <pc:docMk/>
              <pc:sldMasterMk cId="2695584717" sldId="2147483648"/>
              <pc:sldLayoutMk cId="4203758753" sldId="2147483655"/>
              <ac:picMk id="65" creationId="{8B8F24E2-2475-4C70-A7F3-30C600077461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0.340" v="737" actId="478"/>
            <ac:picMkLst>
              <pc:docMk/>
              <pc:sldMasterMk cId="2695584717" sldId="2147483648"/>
              <pc:sldLayoutMk cId="4203758753" sldId="2147483655"/>
              <ac:picMk id="66" creationId="{98098F8E-EB42-45D2-A091-75A0883FC056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8" creationId="{3094224F-EBA0-45A8-AD0D-CF13DA6F172C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1:56:19.737" v="539" actId="2696"/>
          <pc:sldLayoutMkLst>
            <pc:docMk/>
            <pc:sldMasterMk cId="2695584717" sldId="2147483648"/>
            <pc:sldLayoutMk cId="189286522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46:30.351" v="411" actId="2696"/>
          <pc:sldLayoutMkLst>
            <pc:docMk/>
            <pc:sldMasterMk cId="2695584717" sldId="2147483648"/>
            <pc:sldLayoutMk cId="342652904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5.354" v="119" actId="2696"/>
          <pc:sldLayoutMkLst>
            <pc:docMk/>
            <pc:sldMasterMk cId="2695584717" sldId="2147483648"/>
            <pc:sldLayoutMk cId="367746200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46.845" v="763" actId="2696"/>
          <pc:sldLayoutMkLst>
            <pc:docMk/>
            <pc:sldMasterMk cId="2695584717" sldId="2147483648"/>
            <pc:sldLayoutMk cId="425477975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3:53:22.451" v="826" actId="2696"/>
          <pc:sldLayoutMkLst>
            <pc:docMk/>
            <pc:sldMasterMk cId="1508707299" sldId="2147483656"/>
            <pc:sldLayoutMk cId="1283916674" sldId="2147483657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3.857" v="118" actId="2696"/>
          <pc:sldLayoutMkLst>
            <pc:docMk/>
            <pc:sldMasterMk cId="2695584717" sldId="2147483648"/>
            <pc:sldLayoutMk cId="3259249935" sldId="2147483657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2:49.145" v="916"/>
          <pc:sldLayoutMkLst>
            <pc:docMk/>
            <pc:sldMasterMk cId="2695584717" sldId="2147483648"/>
            <pc:sldLayoutMk cId="126941514" sldId="2147483658"/>
          </pc:sldLayoutMkLst>
          <pc:spChg chg="mod">
            <ac:chgData name="Christian Alonso Vargas Farias" userId="f0800195-5237-4b13-8d8e-9b32f3e89b5d" providerId="ADAL" clId="{D365B59F-56F5-4702-BBB5-D2F3ABBAE7DF}" dt="2020-02-11T15:10:15.844" v="900" actId="20577"/>
            <ac:spMkLst>
              <pc:docMk/>
              <pc:sldMasterMk cId="2695584717" sldId="2147483648"/>
              <pc:sldLayoutMk cId="126941514" sldId="2147483658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5:10:38.622" v="903" actId="242"/>
            <ac:spMkLst>
              <pc:docMk/>
              <pc:sldMasterMk cId="2695584717" sldId="2147483648"/>
              <pc:sldLayoutMk cId="126941514" sldId="2147483658"/>
              <ac:spMk id="3" creationId="{CA290FE7-7D94-42C2-84BB-EE1ECD8280D5}"/>
            </ac:spMkLst>
          </pc:spChg>
          <pc:spChg chg="del">
            <ac:chgData name="Christian Alonso Vargas Farias" userId="f0800195-5237-4b13-8d8e-9b32f3e89b5d" providerId="ADAL" clId="{D365B59F-56F5-4702-BBB5-D2F3ABBAE7DF}" dt="2020-02-11T14:35:29.481" v="870" actId="478"/>
            <ac:spMkLst>
              <pc:docMk/>
              <pc:sldMasterMk cId="2695584717" sldId="2147483648"/>
              <pc:sldLayoutMk cId="126941514" sldId="2147483658"/>
              <ac:spMk id="4" creationId="{0AB64B77-8EB1-44AD-A22E-3CE7B8A13A8C}"/>
            </ac:spMkLst>
          </pc:spChg>
          <pc:spChg chg="del">
            <ac:chgData name="Christian Alonso Vargas Farias" userId="f0800195-5237-4b13-8d8e-9b32f3e89b5d" providerId="ADAL" clId="{D365B59F-56F5-4702-BBB5-D2F3ABBAE7DF}" dt="2020-02-11T14:35:31.251" v="871" actId="478"/>
            <ac:spMkLst>
              <pc:docMk/>
              <pc:sldMasterMk cId="2695584717" sldId="2147483648"/>
              <pc:sldLayoutMk cId="126941514" sldId="2147483658"/>
              <ac:spMk id="5" creationId="{12575B52-0E4A-4005-92EC-A2B515FAAD08}"/>
            </ac:spMkLst>
          </pc:spChg>
          <pc:spChg chg="del">
            <ac:chgData name="Christian Alonso Vargas Farias" userId="f0800195-5237-4b13-8d8e-9b32f3e89b5d" providerId="ADAL" clId="{D365B59F-56F5-4702-BBB5-D2F3ABBAE7DF}" dt="2020-02-11T14:35:32.511" v="872" actId="478"/>
            <ac:spMkLst>
              <pc:docMk/>
              <pc:sldMasterMk cId="2695584717" sldId="2147483648"/>
              <pc:sldLayoutMk cId="126941514" sldId="2147483658"/>
              <ac:spMk id="6" creationId="{05613AA4-CFD0-4245-ADE5-63578A0F6EEA}"/>
            </ac:spMkLst>
          </pc:spChg>
          <pc:spChg chg="add mod">
            <ac:chgData name="Christian Alonso Vargas Farias" userId="f0800195-5237-4b13-8d8e-9b32f3e89b5d" providerId="ADAL" clId="{D365B59F-56F5-4702-BBB5-D2F3ABBAE7DF}" dt="2020-02-12T14:42:49.145" v="916"/>
            <ac:spMkLst>
              <pc:docMk/>
              <pc:sldMasterMk cId="2695584717" sldId="2147483648"/>
              <pc:sldLayoutMk cId="126941514" sldId="2147483658"/>
              <ac:spMk id="7" creationId="{D6E60A2D-DFBA-4D40-BA5E-8FDD28981406}"/>
            </ac:spMkLst>
          </pc:spChg>
          <pc:spChg chg="add mod">
            <ac:chgData name="Christian Alonso Vargas Farias" userId="f0800195-5237-4b13-8d8e-9b32f3e89b5d" providerId="ADAL" clId="{D365B59F-56F5-4702-BBB5-D2F3ABBAE7DF}" dt="2020-02-11T14:36:04.674" v="876" actId="2085"/>
            <ac:spMkLst>
              <pc:docMk/>
              <pc:sldMasterMk cId="2695584717" sldId="2147483648"/>
              <pc:sldLayoutMk cId="126941514" sldId="2147483658"/>
              <ac:spMk id="11" creationId="{CB004D1E-7A65-479F-AB76-014D2C4A210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09:42.086" v="884" actId="478"/>
            <ac:spMkLst>
              <pc:docMk/>
              <pc:sldMasterMk cId="2695584717" sldId="2147483648"/>
              <pc:sldLayoutMk cId="126941514" sldId="2147483658"/>
              <ac:spMk id="12" creationId="{EAEF6CD1-15F1-45FA-BE4E-0684D697B056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04.684" v="890" actId="478"/>
            <ac:spMkLst>
              <pc:docMk/>
              <pc:sldMasterMk cId="2695584717" sldId="2147483648"/>
              <pc:sldLayoutMk cId="126941514" sldId="2147483658"/>
              <ac:spMk id="13" creationId="{F3E850EA-274C-4458-9903-80741087737B}"/>
            </ac:spMkLst>
          </pc:sp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8" creationId="{59686318-6B29-40A8-A3FA-EBB04C106F2A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9" creationId="{1C2065E5-F751-485E-B8DF-F6F6173CB812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10" creationId="{0CA4040A-B20C-47F8-8062-527C2C61A19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32.326" v="117" actId="2696"/>
          <pc:sldLayoutMkLst>
            <pc:docMk/>
            <pc:sldMasterMk cId="2695584717" sldId="2147483648"/>
            <pc:sldLayoutMk cId="2993323880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0.797" v="116" actId="2696"/>
          <pc:sldLayoutMkLst>
            <pc:docMk/>
            <pc:sldMasterMk cId="2695584717" sldId="2147483648"/>
            <pc:sldLayoutMk cId="1852611251" sldId="2147483659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3:17.735" v="921" actId="167"/>
          <pc:sldLayoutMkLst>
            <pc:docMk/>
            <pc:sldMasterMk cId="2695584717" sldId="2147483648"/>
            <pc:sldLayoutMk cId="2206713571" sldId="2147483659"/>
          </pc:sldLayoutMkLst>
          <pc:spChg chg="del mod">
            <ac:chgData name="Christian Alonso Vargas Farias" userId="f0800195-5237-4b13-8d8e-9b32f3e89b5d" providerId="ADAL" clId="{D365B59F-56F5-4702-BBB5-D2F3ABBAE7DF}" dt="2020-02-11T13:55:16.499" v="866" actId="478"/>
            <ac:spMkLst>
              <pc:docMk/>
              <pc:sldMasterMk cId="2695584717" sldId="2147483648"/>
              <pc:sldLayoutMk cId="2206713571" sldId="2147483659"/>
              <ac:spMk id="2" creationId="{69FC8C93-64E0-40FA-BCCC-AE84C4637A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7.895" v="831" actId="478"/>
            <ac:spMkLst>
              <pc:docMk/>
              <pc:sldMasterMk cId="2695584717" sldId="2147483648"/>
              <pc:sldLayoutMk cId="2206713571" sldId="2147483659"/>
              <ac:spMk id="3" creationId="{342C6252-2DDB-43C0-8241-75FA02D53CF9}"/>
            </ac:spMkLst>
          </pc:spChg>
          <pc:spChg chg="add mod">
            <ac:chgData name="Christian Alonso Vargas Farias" userId="f0800195-5237-4b13-8d8e-9b32f3e89b5d" providerId="ADAL" clId="{D365B59F-56F5-4702-BBB5-D2F3ABBAE7DF}" dt="2020-02-11T13:55:21.099" v="867" actId="1076"/>
            <ac:spMkLst>
              <pc:docMk/>
              <pc:sldMasterMk cId="2695584717" sldId="2147483648"/>
              <pc:sldLayoutMk cId="2206713571" sldId="2147483659"/>
              <ac:spMk id="4" creationId="{4F70C511-72C5-4DA8-80A5-9C968DFCAE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5.755" v="830" actId="478"/>
            <ac:spMkLst>
              <pc:docMk/>
              <pc:sldMasterMk cId="2695584717" sldId="2147483648"/>
              <pc:sldLayoutMk cId="2206713571" sldId="2147483659"/>
              <ac:spMk id="19" creationId="{9DA36818-F61B-4B28-B280-572A83C6FC95}"/>
            </ac:spMkLst>
          </pc:spChg>
          <pc:picChg chg="add 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9" creationId="{072303AE-2C5D-4DCC-A5E2-A6B5615EBFDA}"/>
            </ac:picMkLst>
          </pc:picChg>
          <pc:picChg chg="del">
            <ac:chgData name="Christian Alonso Vargas Farias" userId="f0800195-5237-4b13-8d8e-9b32f3e89b5d" providerId="ADAL" clId="{D365B59F-56F5-4702-BBB5-D2F3ABBAE7DF}" dt="2020-02-12T14:43:12.475" v="919" actId="478"/>
            <ac:picMkLst>
              <pc:docMk/>
              <pc:sldMasterMk cId="2695584717" sldId="2147483648"/>
              <pc:sldLayoutMk cId="2206713571" sldId="2147483659"/>
              <ac:picMk id="12" creationId="{F3E43A05-558E-4AB4-8A61-B280805FE751}"/>
            </ac:picMkLst>
          </pc:picChg>
          <pc:picChg chg="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14" creationId="{15E1FBFF-3347-496D-99A1-DFB16468ACC9}"/>
            </ac:picMkLst>
          </pc:picChg>
        </pc:sldLayoutChg>
        <pc:sldLayoutChg chg="addSp delSp">
          <pc:chgData name="Christian Alonso Vargas Farias" userId="f0800195-5237-4b13-8d8e-9b32f3e89b5d" providerId="ADAL" clId="{D365B59F-56F5-4702-BBB5-D2F3ABBAE7DF}" dt="2020-02-12T14:43:01.620" v="918"/>
          <pc:sldLayoutMkLst>
            <pc:docMk/>
            <pc:sldMasterMk cId="2695584717" sldId="2147483648"/>
            <pc:sldLayoutMk cId="3508438015" sldId="2147483660"/>
          </pc:sldLayoutMkLst>
          <pc:spChg chg="del">
            <ac:chgData name="Christian Alonso Vargas Farias" userId="f0800195-5237-4b13-8d8e-9b32f3e89b5d" providerId="ADAL" clId="{D365B59F-56F5-4702-BBB5-D2F3ABBAE7DF}" dt="2020-02-11T15:39:21.813" v="908" actId="478"/>
            <ac:spMkLst>
              <pc:docMk/>
              <pc:sldMasterMk cId="2695584717" sldId="2147483648"/>
              <pc:sldLayoutMk cId="3508438015" sldId="2147483660"/>
              <ac:spMk id="3" creationId="{CA290FE7-7D94-42C2-84BB-EE1ECD8280D5}"/>
            </ac:spMkLst>
          </pc:spChg>
          <pc:spChg chg="add">
            <ac:chgData name="Christian Alonso Vargas Farias" userId="f0800195-5237-4b13-8d8e-9b32f3e89b5d" providerId="ADAL" clId="{D365B59F-56F5-4702-BBB5-D2F3ABBAE7DF}" dt="2020-02-12T14:43:01.620" v="918"/>
            <ac:spMkLst>
              <pc:docMk/>
              <pc:sldMasterMk cId="2695584717" sldId="2147483648"/>
              <pc:sldLayoutMk cId="3508438015" sldId="2147483660"/>
              <ac:spMk id="6" creationId="{7174B5D1-C089-4DE6-83C8-818A8281A9DB}"/>
            </ac:spMkLst>
          </pc:spChg>
          <pc:spChg chg="del">
            <ac:chgData name="Christian Alonso Vargas Farias" userId="f0800195-5237-4b13-8d8e-9b32f3e89b5d" providerId="ADAL" clId="{D365B59F-56F5-4702-BBB5-D2F3ABBAE7DF}" dt="2020-02-12T14:42:59.366" v="917" actId="478"/>
            <ac:spMkLst>
              <pc:docMk/>
              <pc:sldMasterMk cId="2695584717" sldId="2147483648"/>
              <pc:sldLayoutMk cId="3508438015" sldId="2147483660"/>
              <ac:spMk id="7" creationId="{D6E60A2D-DFBA-4D40-BA5E-8FDD28981406}"/>
            </ac:spMkLst>
          </pc:spChg>
          <pc:picChg chg="del">
            <ac:chgData name="Christian Alonso Vargas Farias" userId="f0800195-5237-4b13-8d8e-9b32f3e89b5d" providerId="ADAL" clId="{D365B59F-56F5-4702-BBB5-D2F3ABBAE7DF}" dt="2020-02-11T15:39:22.693" v="909" actId="478"/>
            <ac:picMkLst>
              <pc:docMk/>
              <pc:sldMasterMk cId="2695584717" sldId="2147483648"/>
              <pc:sldLayoutMk cId="3508438015" sldId="2147483660"/>
              <ac:picMk id="9" creationId="{1C2065E5-F751-485E-B8DF-F6F6173CB812}"/>
            </ac:picMkLst>
          </pc:picChg>
          <pc:picChg chg="del">
            <ac:chgData name="Christian Alonso Vargas Farias" userId="f0800195-5237-4b13-8d8e-9b32f3e89b5d" providerId="ADAL" clId="{D365B59F-56F5-4702-BBB5-D2F3ABBAE7DF}" dt="2020-02-11T15:39:23.773" v="910" actId="478"/>
            <ac:picMkLst>
              <pc:docMk/>
              <pc:sldMasterMk cId="2695584717" sldId="2147483648"/>
              <pc:sldLayoutMk cId="3508438015" sldId="2147483660"/>
              <ac:picMk id="10" creationId="{0CA4040A-B20C-47F8-8062-527C2C61A199}"/>
            </ac:picMkLst>
          </pc:picChg>
        </pc:sldLayoutChg>
      </pc:sldMasterChg>
      <pc:sldMasterChg chg="addSp modSp">
        <pc:chgData name="Christian Alonso Vargas Farias" userId="f0800195-5237-4b13-8d8e-9b32f3e89b5d" providerId="ADAL" clId="{D365B59F-56F5-4702-BBB5-D2F3ABBAE7DF}" dt="2020-02-11T12:58:26.226" v="762"/>
        <pc:sldMasterMkLst>
          <pc:docMk/>
          <pc:sldMasterMk cId="1286178393" sldId="2147483656"/>
        </pc:sldMasterMkLst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2" creationId="{AFE203C2-491D-440F-A3FC-31EB37F744F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3" creationId="{F88BA9F9-EF1D-4D23-99A9-3DB20BE9FC9D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4" creationId="{F8550031-A32C-484F-B8AA-66DB2C6B3222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5" creationId="{B2325CA3-5B69-45F8-87FA-094270006A1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6" creationId="{EF676B0F-20B6-4098-B84B-E6A640A9AA53}"/>
          </ac:spMkLst>
        </pc:spChg>
      </pc:sldMasterChg>
      <pc:sldMasterChg chg="addSp modSp del delSldLayout modSldLayout">
        <pc:chgData name="Christian Alonso Vargas Farias" userId="f0800195-5237-4b13-8d8e-9b32f3e89b5d" providerId="ADAL" clId="{D365B59F-56F5-4702-BBB5-D2F3ABBAE7DF}" dt="2020-02-11T13:04:16.574" v="824" actId="120"/>
        <pc:sldMasterMkLst>
          <pc:docMk/>
          <pc:sldMasterMk cId="1508707299" sldId="2147483656"/>
        </pc:sldMasterMkLst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2" creationId="{9CAB06C7-801C-4B9F-911D-02D826A648F3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3" creationId="{88C8F345-1437-41EE-86C4-2A23D8419EB4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4" creationId="{000D165E-CB5D-4CDA-8C4E-44D765776B86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5" creationId="{3918985A-2FB3-456E-9D23-C83823764FA5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6" creationId="{228F4306-EA93-495A-B378-6B00281C7ABE}"/>
          </ac:spMkLst>
        </pc:spChg>
        <pc:sldLayoutChg chg="addSp delSp modSp setBg">
          <pc:chgData name="Christian Alonso Vargas Farias" userId="f0800195-5237-4b13-8d8e-9b32f3e89b5d" providerId="ADAL" clId="{D365B59F-56F5-4702-BBB5-D2F3ABBAE7DF}" dt="2020-02-11T13:04:16.574" v="824" actId="120"/>
          <pc:sldLayoutMkLst>
            <pc:docMk/>
            <pc:sldMasterMk cId="1508707299" sldId="2147483656"/>
            <pc:sldLayoutMk cId="1283916674" sldId="2147483657"/>
          </pc:sldLayoutMkLst>
          <pc:spChg chg="mod">
            <ac:chgData name="Christian Alonso Vargas Farias" userId="f0800195-5237-4b13-8d8e-9b32f3e89b5d" providerId="ADAL" clId="{D365B59F-56F5-4702-BBB5-D2F3ABBAE7DF}" dt="2020-02-11T13:02:14.341" v="799" actId="1035"/>
            <ac:spMkLst>
              <pc:docMk/>
              <pc:sldMasterMk cId="1508707299" sldId="2147483656"/>
              <pc:sldLayoutMk cId="1283916674" sldId="2147483657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3:04:16.574" v="824" actId="120"/>
            <ac:spMkLst>
              <pc:docMk/>
              <pc:sldMasterMk cId="1508707299" sldId="2147483656"/>
              <pc:sldLayoutMk cId="1283916674" sldId="2147483657"/>
              <ac:spMk id="3" creationId="{CA290FE7-7D94-42C2-84BB-EE1ECD8280D5}"/>
            </ac:spMkLst>
          </pc:spChg>
          <pc:spChg chg="mod">
            <ac:chgData name="Christian Alonso Vargas Farias" userId="f0800195-5237-4b13-8d8e-9b32f3e89b5d" providerId="ADAL" clId="{D365B59F-56F5-4702-BBB5-D2F3ABBAE7DF}" dt="2020-02-11T13:03:59.666" v="819" actId="14100"/>
            <ac:spMkLst>
              <pc:docMk/>
              <pc:sldMasterMk cId="1508707299" sldId="2147483656"/>
              <pc:sldLayoutMk cId="1283916674" sldId="2147483657"/>
              <ac:spMk id="4" creationId="{0AB64B77-8EB1-44AD-A22E-3CE7B8A13A8C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6.994" v="823" actId="478"/>
            <ac:spMkLst>
              <pc:docMk/>
              <pc:sldMasterMk cId="1508707299" sldId="2147483656"/>
              <pc:sldLayoutMk cId="1283916674" sldId="2147483657"/>
              <ac:spMk id="5" creationId="{12575B52-0E4A-4005-92EC-A2B515FAAD08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1.356" v="820" actId="478"/>
            <ac:spMkLst>
              <pc:docMk/>
              <pc:sldMasterMk cId="1508707299" sldId="2147483656"/>
              <pc:sldLayoutMk cId="1283916674" sldId="2147483657"/>
              <ac:spMk id="6" creationId="{05613AA4-CFD0-4245-ADE5-63578A0F6EE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2:53.700" v="808" actId="478"/>
            <ac:spMkLst>
              <pc:docMk/>
              <pc:sldMasterMk cId="1508707299" sldId="2147483656"/>
              <pc:sldLayoutMk cId="1283916674" sldId="2147483657"/>
              <ac:spMk id="13" creationId="{76617AE2-8281-49B1-9850-2E6AD4D9ABC5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3:20.995" v="816" actId="478"/>
            <ac:spMkLst>
              <pc:docMk/>
              <pc:sldMasterMk cId="1508707299" sldId="2147483656"/>
              <pc:sldLayoutMk cId="1283916674" sldId="2147483657"/>
              <ac:spMk id="14" creationId="{1DDDDBD0-15F3-4A03-AE57-F3B7E1255572}"/>
            </ac:spMkLst>
          </pc:sp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7" creationId="{7C23D658-D927-4D52-91D0-76CBC4C630B7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8" creationId="{52BCEFCD-D2C5-4D7E-B74A-6132470B2111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9" creationId="{2E2220DD-EC57-42DA-B91F-EE4841A74170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10" creationId="{E37DDDDB-990A-4791-8A44-5A8EDE0E452D}"/>
            </ac:picMkLst>
          </pc:picChg>
          <pc:picChg chg="add">
            <ac:chgData name="Christian Alonso Vargas Farias" userId="f0800195-5237-4b13-8d8e-9b32f3e89b5d" providerId="ADAL" clId="{D365B59F-56F5-4702-BBB5-D2F3ABBAE7DF}" dt="2020-02-11T12:59:40.707" v="779"/>
            <ac:picMkLst>
              <pc:docMk/>
              <pc:sldMasterMk cId="1508707299" sldId="2147483656"/>
              <pc:sldLayoutMk cId="1283916674" sldId="2147483657"/>
              <ac:picMk id="11" creationId="{89DCA559-6E43-413C-859E-0ABBF4ED9341}"/>
            </ac:picMkLst>
          </pc:picChg>
          <pc:picChg chg="add del ord">
            <ac:chgData name="Christian Alonso Vargas Farias" userId="f0800195-5237-4b13-8d8e-9b32f3e89b5d" providerId="ADAL" clId="{D365B59F-56F5-4702-BBB5-D2F3ABBAE7DF}" dt="2020-02-11T13:04:05.034" v="822" actId="478"/>
            <ac:picMkLst>
              <pc:docMk/>
              <pc:sldMasterMk cId="1508707299" sldId="2147483656"/>
              <pc:sldLayoutMk cId="1283916674" sldId="2147483657"/>
              <ac:picMk id="12" creationId="{6CBE2BB9-C779-43BB-88DF-5A95B30DE3D3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1T12:58:57.606" v="766" actId="2696"/>
          <pc:sldLayoutMkLst>
            <pc:docMk/>
            <pc:sldMasterMk cId="1508707299" sldId="2147483656"/>
            <pc:sldLayoutMk cId="2491576849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7" actId="2696"/>
          <pc:sldLayoutMkLst>
            <pc:docMk/>
            <pc:sldMasterMk cId="1508707299" sldId="2147483656"/>
            <pc:sldLayoutMk cId="847728096" sldId="2147483659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8" actId="2696"/>
          <pc:sldLayoutMkLst>
            <pc:docMk/>
            <pc:sldMasterMk cId="1508707299" sldId="2147483656"/>
            <pc:sldLayoutMk cId="4083583910" sldId="2147483660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9" actId="2696"/>
          <pc:sldLayoutMkLst>
            <pc:docMk/>
            <pc:sldMasterMk cId="1508707299" sldId="2147483656"/>
            <pc:sldLayoutMk cId="3243765119" sldId="2147483661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0" actId="2696"/>
          <pc:sldLayoutMkLst>
            <pc:docMk/>
            <pc:sldMasterMk cId="1508707299" sldId="2147483656"/>
            <pc:sldLayoutMk cId="2370025393" sldId="2147483662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1" actId="2696"/>
          <pc:sldLayoutMkLst>
            <pc:docMk/>
            <pc:sldMasterMk cId="1508707299" sldId="2147483656"/>
            <pc:sldLayoutMk cId="1981491712" sldId="2147483663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2" actId="2696"/>
          <pc:sldLayoutMkLst>
            <pc:docMk/>
            <pc:sldMasterMk cId="1508707299" sldId="2147483656"/>
            <pc:sldLayoutMk cId="3805060545" sldId="2147483664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3" actId="2696"/>
          <pc:sldLayoutMkLst>
            <pc:docMk/>
            <pc:sldMasterMk cId="1508707299" sldId="2147483656"/>
            <pc:sldLayoutMk cId="2329073370" sldId="214748366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4" actId="2696"/>
          <pc:sldLayoutMkLst>
            <pc:docMk/>
            <pc:sldMasterMk cId="1508707299" sldId="2147483656"/>
            <pc:sldLayoutMk cId="929103787" sldId="214748366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5" actId="2696"/>
          <pc:sldLayoutMkLst>
            <pc:docMk/>
            <pc:sldMasterMk cId="1508707299" sldId="2147483656"/>
            <pc:sldLayoutMk cId="3255893446" sldId="214748366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0ECFE-83AF-48D2-8569-D1E4F76FCA48}" type="doc">
      <dgm:prSet loTypeId="urn:microsoft.com/office/officeart/2005/8/layout/hList7" loCatId="relationship" qsTypeId="urn:microsoft.com/office/officeart/2005/8/quickstyle/simple5" qsCatId="simple" csTypeId="urn:microsoft.com/office/officeart/2005/8/colors/colorful2" csCatId="colorful" phldr="1"/>
      <dgm:spPr/>
    </dgm:pt>
    <dgm:pt modelId="{89D434B4-B240-4C05-BA27-61451A32066E}">
      <dgm:prSet phldrT="[Texto]" custT="1"/>
      <dgm:spPr/>
      <dgm:t>
        <a:bodyPr/>
        <a:lstStyle/>
        <a:p>
          <a:endParaRPr lang="es-ES" sz="1800" dirty="0"/>
        </a:p>
        <a:p>
          <a:endParaRPr lang="es-ES" sz="1800" dirty="0"/>
        </a:p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Ivan Ayala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Más de 10 años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Artos años</a:t>
          </a:r>
          <a:endParaRPr lang="es-CL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D09CEA-9123-4567-BCA0-F5F6CE7F8235}" type="parTrans" cxnId="{3D5B5E82-A9D7-47FF-8A94-AE7A0CEEEC1C}">
      <dgm:prSet/>
      <dgm:spPr/>
      <dgm:t>
        <a:bodyPr/>
        <a:lstStyle/>
        <a:p>
          <a:endParaRPr lang="es-CL"/>
        </a:p>
      </dgm:t>
    </dgm:pt>
    <dgm:pt modelId="{776E9BA9-487A-4250-9F46-CC4E9A17D723}" type="sibTrans" cxnId="{3D5B5E82-A9D7-47FF-8A94-AE7A0CEEEC1C}">
      <dgm:prSet/>
      <dgm:spPr/>
      <dgm:t>
        <a:bodyPr/>
        <a:lstStyle/>
        <a:p>
          <a:endParaRPr lang="es-CL"/>
        </a:p>
      </dgm:t>
    </dgm:pt>
    <dgm:pt modelId="{CF2FF36F-CD1C-4D4D-AFB7-89B2D9689291}">
      <dgm:prSet phldrT="[Texto]" custT="1"/>
      <dgm:spPr/>
      <dgm:t>
        <a:bodyPr/>
        <a:lstStyle/>
        <a:p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CL" sz="1800" b="0" i="0"/>
            <a:t>ivan.ayalaa@correoaiep.cl</a:t>
          </a:r>
          <a:endParaRPr lang="es-CL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0E0B7-5D80-44BD-9233-0D68ABA0AEF6}" type="parTrans" cxnId="{A5885E27-6F29-487F-832B-14596F45278E}">
      <dgm:prSet/>
      <dgm:spPr/>
      <dgm:t>
        <a:bodyPr/>
        <a:lstStyle/>
        <a:p>
          <a:endParaRPr lang="es-CL"/>
        </a:p>
      </dgm:t>
    </dgm:pt>
    <dgm:pt modelId="{4D3A8132-E0F1-4EB5-9EE6-0F1E9FCD59B7}" type="sibTrans" cxnId="{A5885E27-6F29-487F-832B-14596F45278E}">
      <dgm:prSet/>
      <dgm:spPr/>
      <dgm:t>
        <a:bodyPr/>
        <a:lstStyle/>
        <a:p>
          <a:endParaRPr lang="es-CL"/>
        </a:p>
      </dgm:t>
    </dgm:pt>
    <dgm:pt modelId="{35DD0A8F-48E0-487C-AD73-CBB85E08F069}">
      <dgm:prSet phldrT="[Texto]" custT="1"/>
      <dgm:spPr/>
      <dgm:t>
        <a:bodyPr/>
        <a:lstStyle/>
        <a:p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s-ES" sz="1800" b="1">
              <a:latin typeface="Arial" panose="020B0604020202020204" pitchFamily="34" charset="0"/>
              <a:cs typeface="Arial" panose="020B0604020202020204" pitchFamily="34" charset="0"/>
            </a:rPr>
            <a:t>Aprender a Programar</a:t>
          </a:r>
          <a:endParaRPr lang="es-E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A6B448-85D5-4332-9216-8CC14F3B9A8D}" type="parTrans" cxnId="{5B3F7AFE-BFA0-4FB8-9EE4-7CA4F1F92214}">
      <dgm:prSet/>
      <dgm:spPr/>
      <dgm:t>
        <a:bodyPr/>
        <a:lstStyle/>
        <a:p>
          <a:endParaRPr lang="es-CL"/>
        </a:p>
      </dgm:t>
    </dgm:pt>
    <dgm:pt modelId="{CDA9AEE3-9833-4B74-BFA6-7EA52864219F}" type="sibTrans" cxnId="{5B3F7AFE-BFA0-4FB8-9EE4-7CA4F1F92214}">
      <dgm:prSet/>
      <dgm:spPr/>
      <dgm:t>
        <a:bodyPr/>
        <a:lstStyle/>
        <a:p>
          <a:endParaRPr lang="es-CL"/>
        </a:p>
      </dgm:t>
    </dgm:pt>
    <dgm:pt modelId="{6A2A0DD3-E310-4C85-BAC8-9F27AF2A7B1D}" type="pres">
      <dgm:prSet presAssocID="{5B00ECFE-83AF-48D2-8569-D1E4F76FCA48}" presName="Name0" presStyleCnt="0">
        <dgm:presLayoutVars>
          <dgm:dir/>
          <dgm:resizeHandles val="exact"/>
        </dgm:presLayoutVars>
      </dgm:prSet>
      <dgm:spPr/>
    </dgm:pt>
    <dgm:pt modelId="{67CEF266-DA7E-4680-A406-EB905C86B200}" type="pres">
      <dgm:prSet presAssocID="{5B00ECFE-83AF-48D2-8569-D1E4F76FCA48}" presName="fgShape" presStyleLbl="fgShp" presStyleIdx="0" presStyleCnt="1" custFlipHor="1" custScaleX="84642" custScaleY="6810" custLinFactY="100000" custLinFactNeighborX="-1415" custLinFactNeighborY="112785"/>
      <dgm:spPr/>
    </dgm:pt>
    <dgm:pt modelId="{CEDB52F6-E8C1-4F4A-871E-C5111621E586}" type="pres">
      <dgm:prSet presAssocID="{5B00ECFE-83AF-48D2-8569-D1E4F76FCA48}" presName="linComp" presStyleCnt="0"/>
      <dgm:spPr/>
    </dgm:pt>
    <dgm:pt modelId="{B91F16F3-9152-48D5-9B51-E1E431247BAA}" type="pres">
      <dgm:prSet presAssocID="{89D434B4-B240-4C05-BA27-61451A32066E}" presName="compNode" presStyleCnt="0"/>
      <dgm:spPr/>
    </dgm:pt>
    <dgm:pt modelId="{FD4CCB52-BAD0-4808-8A24-4D6EA93EE5BE}" type="pres">
      <dgm:prSet presAssocID="{89D434B4-B240-4C05-BA27-61451A32066E}" presName="bkgdShape" presStyleLbl="node1" presStyleIdx="0" presStyleCnt="3"/>
      <dgm:spPr/>
    </dgm:pt>
    <dgm:pt modelId="{35672498-099C-460B-962B-1A57A0EFAA8B}" type="pres">
      <dgm:prSet presAssocID="{89D434B4-B240-4C05-BA27-61451A32066E}" presName="nodeTx" presStyleLbl="node1" presStyleIdx="0" presStyleCnt="3">
        <dgm:presLayoutVars>
          <dgm:bulletEnabled val="1"/>
        </dgm:presLayoutVars>
      </dgm:prSet>
      <dgm:spPr/>
    </dgm:pt>
    <dgm:pt modelId="{47B58F7C-B941-40E5-8998-9942BDB76604}" type="pres">
      <dgm:prSet presAssocID="{89D434B4-B240-4C05-BA27-61451A32066E}" presName="invisiNode" presStyleLbl="node1" presStyleIdx="0" presStyleCnt="3"/>
      <dgm:spPr/>
    </dgm:pt>
    <dgm:pt modelId="{902096FF-29E5-4495-B686-3E69DCDF689C}" type="pres">
      <dgm:prSet presAssocID="{89D434B4-B240-4C05-BA27-61451A32066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B35F5CB-55A6-4F0C-B2F2-B25E0D275E0E}" type="pres">
      <dgm:prSet presAssocID="{776E9BA9-487A-4250-9F46-CC4E9A17D723}" presName="sibTrans" presStyleLbl="sibTrans2D1" presStyleIdx="0" presStyleCnt="0"/>
      <dgm:spPr/>
    </dgm:pt>
    <dgm:pt modelId="{EAA0CB5C-CEA4-4AF1-9B49-3E00DF9BE4FE}" type="pres">
      <dgm:prSet presAssocID="{CF2FF36F-CD1C-4D4D-AFB7-89B2D9689291}" presName="compNode" presStyleCnt="0"/>
      <dgm:spPr/>
    </dgm:pt>
    <dgm:pt modelId="{1FBBFA07-819A-4870-A0A7-AAE9E5C51661}" type="pres">
      <dgm:prSet presAssocID="{CF2FF36F-CD1C-4D4D-AFB7-89B2D9689291}" presName="bkgdShape" presStyleLbl="node1" presStyleIdx="1" presStyleCnt="3" custLinFactNeighborX="0" custLinFactNeighborY="-6660"/>
      <dgm:spPr/>
    </dgm:pt>
    <dgm:pt modelId="{97469FAB-70A3-4399-8843-D8891662C65C}" type="pres">
      <dgm:prSet presAssocID="{CF2FF36F-CD1C-4D4D-AFB7-89B2D9689291}" presName="nodeTx" presStyleLbl="node1" presStyleIdx="1" presStyleCnt="3">
        <dgm:presLayoutVars>
          <dgm:bulletEnabled val="1"/>
        </dgm:presLayoutVars>
      </dgm:prSet>
      <dgm:spPr/>
    </dgm:pt>
    <dgm:pt modelId="{F78196E8-F00D-40E1-A58F-1D71EE30889B}" type="pres">
      <dgm:prSet presAssocID="{CF2FF36F-CD1C-4D4D-AFB7-89B2D9689291}" presName="invisiNode" presStyleLbl="node1" presStyleIdx="1" presStyleCnt="3"/>
      <dgm:spPr/>
    </dgm:pt>
    <dgm:pt modelId="{EA7F99E4-1A70-42FF-9185-EFF87AF2EC45}" type="pres">
      <dgm:prSet presAssocID="{CF2FF36F-CD1C-4D4D-AFB7-89B2D968929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CA733C0D-71AD-4448-A96F-31A2174DD00E}" type="pres">
      <dgm:prSet presAssocID="{4D3A8132-E0F1-4EB5-9EE6-0F1E9FCD59B7}" presName="sibTrans" presStyleLbl="sibTrans2D1" presStyleIdx="0" presStyleCnt="0"/>
      <dgm:spPr/>
    </dgm:pt>
    <dgm:pt modelId="{921CE19B-B2A0-4C17-A023-9A4E063CEF48}" type="pres">
      <dgm:prSet presAssocID="{35DD0A8F-48E0-487C-AD73-CBB85E08F069}" presName="compNode" presStyleCnt="0"/>
      <dgm:spPr/>
    </dgm:pt>
    <dgm:pt modelId="{2AE511DD-4CC4-4BF9-B6D4-593C95CB4F21}" type="pres">
      <dgm:prSet presAssocID="{35DD0A8F-48E0-487C-AD73-CBB85E08F069}" presName="bkgdShape" presStyleLbl="node1" presStyleIdx="2" presStyleCnt="3" custLinFactNeighborX="3053" custLinFactNeighborY="4927"/>
      <dgm:spPr/>
    </dgm:pt>
    <dgm:pt modelId="{48301ABE-3B3A-4E00-B840-647F7BBEC896}" type="pres">
      <dgm:prSet presAssocID="{35DD0A8F-48E0-487C-AD73-CBB85E08F069}" presName="nodeTx" presStyleLbl="node1" presStyleIdx="2" presStyleCnt="3">
        <dgm:presLayoutVars>
          <dgm:bulletEnabled val="1"/>
        </dgm:presLayoutVars>
      </dgm:prSet>
      <dgm:spPr/>
    </dgm:pt>
    <dgm:pt modelId="{5CECDF58-FFA8-48D2-B665-1C62EB422A7B}" type="pres">
      <dgm:prSet presAssocID="{35DD0A8F-48E0-487C-AD73-CBB85E08F069}" presName="invisiNode" presStyleLbl="node1" presStyleIdx="2" presStyleCnt="3"/>
      <dgm:spPr/>
    </dgm:pt>
    <dgm:pt modelId="{594ECFDC-8206-47D1-BA91-212724DE7EDB}" type="pres">
      <dgm:prSet presAssocID="{35DD0A8F-48E0-487C-AD73-CBB85E08F06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</dgm:pt>
  </dgm:ptLst>
  <dgm:cxnLst>
    <dgm:cxn modelId="{E17A0406-3844-414B-A83F-DA554E9DDABD}" type="presOf" srcId="{CF2FF36F-CD1C-4D4D-AFB7-89B2D9689291}" destId="{1FBBFA07-819A-4870-A0A7-AAE9E5C51661}" srcOrd="0" destOrd="0" presId="urn:microsoft.com/office/officeart/2005/8/layout/hList7"/>
    <dgm:cxn modelId="{0895AC1B-B5A3-477F-9A9A-4BBDC2D689A9}" type="presOf" srcId="{5B00ECFE-83AF-48D2-8569-D1E4F76FCA48}" destId="{6A2A0DD3-E310-4C85-BAC8-9F27AF2A7B1D}" srcOrd="0" destOrd="0" presId="urn:microsoft.com/office/officeart/2005/8/layout/hList7"/>
    <dgm:cxn modelId="{A5885E27-6F29-487F-832B-14596F45278E}" srcId="{5B00ECFE-83AF-48D2-8569-D1E4F76FCA48}" destId="{CF2FF36F-CD1C-4D4D-AFB7-89B2D9689291}" srcOrd="1" destOrd="0" parTransId="{9AE0E0B7-5D80-44BD-9233-0D68ABA0AEF6}" sibTransId="{4D3A8132-E0F1-4EB5-9EE6-0F1E9FCD59B7}"/>
    <dgm:cxn modelId="{65DD5E55-EAEE-469C-AB26-DC4B40DD2485}" type="presOf" srcId="{4D3A8132-E0F1-4EB5-9EE6-0F1E9FCD59B7}" destId="{CA733C0D-71AD-4448-A96F-31A2174DD00E}" srcOrd="0" destOrd="0" presId="urn:microsoft.com/office/officeart/2005/8/layout/hList7"/>
    <dgm:cxn modelId="{3D5B5E82-A9D7-47FF-8A94-AE7A0CEEEC1C}" srcId="{5B00ECFE-83AF-48D2-8569-D1E4F76FCA48}" destId="{89D434B4-B240-4C05-BA27-61451A32066E}" srcOrd="0" destOrd="0" parTransId="{93D09CEA-9123-4567-BCA0-F5F6CE7F8235}" sibTransId="{776E9BA9-487A-4250-9F46-CC4E9A17D723}"/>
    <dgm:cxn modelId="{AD5D37A3-5132-4F62-A1A4-DC5A104CB11D}" type="presOf" srcId="{89D434B4-B240-4C05-BA27-61451A32066E}" destId="{35672498-099C-460B-962B-1A57A0EFAA8B}" srcOrd="1" destOrd="0" presId="urn:microsoft.com/office/officeart/2005/8/layout/hList7"/>
    <dgm:cxn modelId="{58BFE4AF-CE4C-4719-A028-F433CD0A24CC}" type="presOf" srcId="{776E9BA9-487A-4250-9F46-CC4E9A17D723}" destId="{DB35F5CB-55A6-4F0C-B2F2-B25E0D275E0E}" srcOrd="0" destOrd="0" presId="urn:microsoft.com/office/officeart/2005/8/layout/hList7"/>
    <dgm:cxn modelId="{11A75AB9-93DB-4B93-BD02-6B4E0FA94B43}" type="presOf" srcId="{89D434B4-B240-4C05-BA27-61451A32066E}" destId="{FD4CCB52-BAD0-4808-8A24-4D6EA93EE5BE}" srcOrd="0" destOrd="0" presId="urn:microsoft.com/office/officeart/2005/8/layout/hList7"/>
    <dgm:cxn modelId="{8B18D9BF-3594-4B5E-AFA4-1B76D50ABD7F}" type="presOf" srcId="{35DD0A8F-48E0-487C-AD73-CBB85E08F069}" destId="{2AE511DD-4CC4-4BF9-B6D4-593C95CB4F21}" srcOrd="0" destOrd="0" presId="urn:microsoft.com/office/officeart/2005/8/layout/hList7"/>
    <dgm:cxn modelId="{C26347E3-0A74-4DFC-B00A-49BD218E73E5}" type="presOf" srcId="{35DD0A8F-48E0-487C-AD73-CBB85E08F069}" destId="{48301ABE-3B3A-4E00-B840-647F7BBEC896}" srcOrd="1" destOrd="0" presId="urn:microsoft.com/office/officeart/2005/8/layout/hList7"/>
    <dgm:cxn modelId="{5CEC96F9-EDEE-4AB8-9CA2-526FA27AADD1}" type="presOf" srcId="{CF2FF36F-CD1C-4D4D-AFB7-89B2D9689291}" destId="{97469FAB-70A3-4399-8843-D8891662C65C}" srcOrd="1" destOrd="0" presId="urn:microsoft.com/office/officeart/2005/8/layout/hList7"/>
    <dgm:cxn modelId="{5B3F7AFE-BFA0-4FB8-9EE4-7CA4F1F92214}" srcId="{5B00ECFE-83AF-48D2-8569-D1E4F76FCA48}" destId="{35DD0A8F-48E0-487C-AD73-CBB85E08F069}" srcOrd="2" destOrd="0" parTransId="{9DA6B448-85D5-4332-9216-8CC14F3B9A8D}" sibTransId="{CDA9AEE3-9833-4B74-BFA6-7EA52864219F}"/>
    <dgm:cxn modelId="{99AB04DD-B45E-4305-B518-3AFFB3121255}" type="presParOf" srcId="{6A2A0DD3-E310-4C85-BAC8-9F27AF2A7B1D}" destId="{67CEF266-DA7E-4680-A406-EB905C86B200}" srcOrd="0" destOrd="0" presId="urn:microsoft.com/office/officeart/2005/8/layout/hList7"/>
    <dgm:cxn modelId="{B4341645-9CFC-4661-B088-2A6F943CEEFA}" type="presParOf" srcId="{6A2A0DD3-E310-4C85-BAC8-9F27AF2A7B1D}" destId="{CEDB52F6-E8C1-4F4A-871E-C5111621E586}" srcOrd="1" destOrd="0" presId="urn:microsoft.com/office/officeart/2005/8/layout/hList7"/>
    <dgm:cxn modelId="{1A84CBAC-9847-4C85-BD90-45F18AA49356}" type="presParOf" srcId="{CEDB52F6-E8C1-4F4A-871E-C5111621E586}" destId="{B91F16F3-9152-48D5-9B51-E1E431247BAA}" srcOrd="0" destOrd="0" presId="urn:microsoft.com/office/officeart/2005/8/layout/hList7"/>
    <dgm:cxn modelId="{CF4C44DF-BBF8-4A15-8BDA-D2B93696D036}" type="presParOf" srcId="{B91F16F3-9152-48D5-9B51-E1E431247BAA}" destId="{FD4CCB52-BAD0-4808-8A24-4D6EA93EE5BE}" srcOrd="0" destOrd="0" presId="urn:microsoft.com/office/officeart/2005/8/layout/hList7"/>
    <dgm:cxn modelId="{E5DE127B-888E-42D8-95ED-62E65D438DF1}" type="presParOf" srcId="{B91F16F3-9152-48D5-9B51-E1E431247BAA}" destId="{35672498-099C-460B-962B-1A57A0EFAA8B}" srcOrd="1" destOrd="0" presId="urn:microsoft.com/office/officeart/2005/8/layout/hList7"/>
    <dgm:cxn modelId="{AE556804-0EA1-462D-B473-F01EBAA1E772}" type="presParOf" srcId="{B91F16F3-9152-48D5-9B51-E1E431247BAA}" destId="{47B58F7C-B941-40E5-8998-9942BDB76604}" srcOrd="2" destOrd="0" presId="urn:microsoft.com/office/officeart/2005/8/layout/hList7"/>
    <dgm:cxn modelId="{B9948A52-3A37-4B66-ABC4-2B889C67D483}" type="presParOf" srcId="{B91F16F3-9152-48D5-9B51-E1E431247BAA}" destId="{902096FF-29E5-4495-B686-3E69DCDF689C}" srcOrd="3" destOrd="0" presId="urn:microsoft.com/office/officeart/2005/8/layout/hList7"/>
    <dgm:cxn modelId="{03C07DC8-E244-4574-8913-A2F004A24048}" type="presParOf" srcId="{CEDB52F6-E8C1-4F4A-871E-C5111621E586}" destId="{DB35F5CB-55A6-4F0C-B2F2-B25E0D275E0E}" srcOrd="1" destOrd="0" presId="urn:microsoft.com/office/officeart/2005/8/layout/hList7"/>
    <dgm:cxn modelId="{83F48FAD-C1AF-43CA-A587-178F55660D9C}" type="presParOf" srcId="{CEDB52F6-E8C1-4F4A-871E-C5111621E586}" destId="{EAA0CB5C-CEA4-4AF1-9B49-3E00DF9BE4FE}" srcOrd="2" destOrd="0" presId="urn:microsoft.com/office/officeart/2005/8/layout/hList7"/>
    <dgm:cxn modelId="{1E1E0657-B1EC-460B-A213-4D0C0A1E4839}" type="presParOf" srcId="{EAA0CB5C-CEA4-4AF1-9B49-3E00DF9BE4FE}" destId="{1FBBFA07-819A-4870-A0A7-AAE9E5C51661}" srcOrd="0" destOrd="0" presId="urn:microsoft.com/office/officeart/2005/8/layout/hList7"/>
    <dgm:cxn modelId="{FD4A0B22-48B4-42CA-A3FD-B0DBF707F24A}" type="presParOf" srcId="{EAA0CB5C-CEA4-4AF1-9B49-3E00DF9BE4FE}" destId="{97469FAB-70A3-4399-8843-D8891662C65C}" srcOrd="1" destOrd="0" presId="urn:microsoft.com/office/officeart/2005/8/layout/hList7"/>
    <dgm:cxn modelId="{DBEEF494-9EC1-4B3A-ACF9-79D233DA5452}" type="presParOf" srcId="{EAA0CB5C-CEA4-4AF1-9B49-3E00DF9BE4FE}" destId="{F78196E8-F00D-40E1-A58F-1D71EE30889B}" srcOrd="2" destOrd="0" presId="urn:microsoft.com/office/officeart/2005/8/layout/hList7"/>
    <dgm:cxn modelId="{2E5D656A-E40D-41CD-B4A2-E7324FE60227}" type="presParOf" srcId="{EAA0CB5C-CEA4-4AF1-9B49-3E00DF9BE4FE}" destId="{EA7F99E4-1A70-42FF-9185-EFF87AF2EC45}" srcOrd="3" destOrd="0" presId="urn:microsoft.com/office/officeart/2005/8/layout/hList7"/>
    <dgm:cxn modelId="{93059FEA-9DF6-4636-B073-579B9FCD8FC5}" type="presParOf" srcId="{CEDB52F6-E8C1-4F4A-871E-C5111621E586}" destId="{CA733C0D-71AD-4448-A96F-31A2174DD00E}" srcOrd="3" destOrd="0" presId="urn:microsoft.com/office/officeart/2005/8/layout/hList7"/>
    <dgm:cxn modelId="{21E1CBB8-96E4-44ED-BD90-0A16FFC33E2A}" type="presParOf" srcId="{CEDB52F6-E8C1-4F4A-871E-C5111621E586}" destId="{921CE19B-B2A0-4C17-A023-9A4E063CEF48}" srcOrd="4" destOrd="0" presId="urn:microsoft.com/office/officeart/2005/8/layout/hList7"/>
    <dgm:cxn modelId="{7CADCC59-7170-46DA-9D7C-CAEE8013EA39}" type="presParOf" srcId="{921CE19B-B2A0-4C17-A023-9A4E063CEF48}" destId="{2AE511DD-4CC4-4BF9-B6D4-593C95CB4F21}" srcOrd="0" destOrd="0" presId="urn:microsoft.com/office/officeart/2005/8/layout/hList7"/>
    <dgm:cxn modelId="{86B970E9-5A51-470E-9B77-09F0D873AF04}" type="presParOf" srcId="{921CE19B-B2A0-4C17-A023-9A4E063CEF48}" destId="{48301ABE-3B3A-4E00-B840-647F7BBEC896}" srcOrd="1" destOrd="0" presId="urn:microsoft.com/office/officeart/2005/8/layout/hList7"/>
    <dgm:cxn modelId="{2C0796BC-F9EE-4E3C-9F80-9A066C501C64}" type="presParOf" srcId="{921CE19B-B2A0-4C17-A023-9A4E063CEF48}" destId="{5CECDF58-FFA8-48D2-B665-1C62EB422A7B}" srcOrd="2" destOrd="0" presId="urn:microsoft.com/office/officeart/2005/8/layout/hList7"/>
    <dgm:cxn modelId="{4C2E3B51-B8AB-472F-8228-19D831A7FDF4}" type="presParOf" srcId="{921CE19B-B2A0-4C17-A023-9A4E063CEF48}" destId="{594ECFDC-8206-47D1-BA91-212724DE7ED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B0023A-5344-4C05-9C8B-977CA88FE2CE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C1D84574-B76B-449B-96E1-8A316562FD0C}">
      <dgm:prSet phldrT="[Texto]" custT="1"/>
      <dgm:spPr/>
      <dgm:t>
        <a:bodyPr/>
        <a:lstStyle/>
        <a:p>
          <a:r>
            <a:rPr lang="es-ES" sz="2800" b="1" dirty="0">
              <a:latin typeface="Arial" panose="020B0604020202020204" pitchFamily="34" charset="0"/>
              <a:cs typeface="Arial" panose="020B0604020202020204" pitchFamily="34" charset="0"/>
            </a:rPr>
            <a:t>Momento para recordar</a:t>
          </a:r>
          <a:endParaRPr lang="es-CL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B71125-3D00-4D1A-9690-28BF2B28EFE3}" type="parTrans" cxnId="{6AD8EA77-08F4-4720-A305-5EE1F39DC1E2}">
      <dgm:prSet/>
      <dgm:spPr/>
      <dgm:t>
        <a:bodyPr/>
        <a:lstStyle/>
        <a:p>
          <a:endParaRPr lang="es-CL"/>
        </a:p>
      </dgm:t>
    </dgm:pt>
    <dgm:pt modelId="{7DAFE70D-1F50-464C-9F43-60D079793BB1}" type="sibTrans" cxnId="{6AD8EA77-08F4-4720-A305-5EE1F39DC1E2}">
      <dgm:prSet/>
      <dgm:spPr/>
      <dgm:t>
        <a:bodyPr/>
        <a:lstStyle/>
        <a:p>
          <a:endParaRPr lang="es-CL"/>
        </a:p>
      </dgm:t>
    </dgm:pt>
    <dgm:pt modelId="{6D4CD0D8-D5A7-43D7-8386-33C87E240CED}">
      <dgm:prSet phldrT="[Texto]" custT="1"/>
      <dgm:spPr/>
      <dgm:t>
        <a:bodyPr/>
        <a:lstStyle/>
        <a:p>
          <a:r>
            <a:rPr lang="es-ES" sz="2800" b="1" dirty="0">
              <a:latin typeface="Arial" panose="020B0604020202020204" pitchFamily="34" charset="0"/>
              <a:cs typeface="Arial" panose="020B0604020202020204" pitchFamily="34" charset="0"/>
            </a:rPr>
            <a:t>Momento para conocer</a:t>
          </a:r>
          <a:endParaRPr lang="es-CL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6C1AF3-63DF-4210-931A-B9E59B6D574F}" type="parTrans" cxnId="{358B5C2D-73B8-4E3E-8CDF-D750D77E44DF}">
      <dgm:prSet/>
      <dgm:spPr/>
      <dgm:t>
        <a:bodyPr/>
        <a:lstStyle/>
        <a:p>
          <a:endParaRPr lang="es-CL"/>
        </a:p>
      </dgm:t>
    </dgm:pt>
    <dgm:pt modelId="{1893C38E-B663-403B-8E37-A6449FE513C7}" type="sibTrans" cxnId="{358B5C2D-73B8-4E3E-8CDF-D750D77E44DF}">
      <dgm:prSet/>
      <dgm:spPr/>
      <dgm:t>
        <a:bodyPr/>
        <a:lstStyle/>
        <a:p>
          <a:endParaRPr lang="es-CL"/>
        </a:p>
      </dgm:t>
    </dgm:pt>
    <dgm:pt modelId="{42EDFE39-0158-46CD-BBE2-CCF7A3C3C197}">
      <dgm:prSet phldrT="[Texto]" custT="1"/>
      <dgm:spPr/>
      <dgm:t>
        <a:bodyPr/>
        <a:lstStyle/>
        <a:p>
          <a:r>
            <a:rPr lang="es-ES" sz="2400" b="1" dirty="0">
              <a:latin typeface="Arial" panose="020B0604020202020204" pitchFamily="34" charset="0"/>
              <a:cs typeface="Arial" panose="020B0604020202020204" pitchFamily="34" charset="0"/>
            </a:rPr>
            <a:t>Momento para retroalimentar</a:t>
          </a:r>
          <a:endParaRPr lang="es-CL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F80668-866A-4878-BA25-2BE2F00010BD}" type="parTrans" cxnId="{AE6AC192-E576-4428-820F-9E769BD99EAE}">
      <dgm:prSet/>
      <dgm:spPr/>
      <dgm:t>
        <a:bodyPr/>
        <a:lstStyle/>
        <a:p>
          <a:endParaRPr lang="es-CL"/>
        </a:p>
      </dgm:t>
    </dgm:pt>
    <dgm:pt modelId="{07D97BA0-7594-46A2-AC3F-426DC03DEDC1}" type="sibTrans" cxnId="{AE6AC192-E576-4428-820F-9E769BD99EAE}">
      <dgm:prSet/>
      <dgm:spPr/>
      <dgm:t>
        <a:bodyPr/>
        <a:lstStyle/>
        <a:p>
          <a:endParaRPr lang="es-CL"/>
        </a:p>
      </dgm:t>
    </dgm:pt>
    <dgm:pt modelId="{02BB7152-DFEE-488D-AFAB-89101A36D9C3}">
      <dgm:prSet custT="1"/>
      <dgm:spPr/>
      <dgm:t>
        <a:bodyPr/>
        <a:lstStyle/>
        <a:p>
          <a:r>
            <a:rPr lang="es-ES" sz="2800" b="1" dirty="0">
              <a:latin typeface="Arial" panose="020B0604020202020204" pitchFamily="34" charset="0"/>
              <a:cs typeface="Arial" panose="020B0604020202020204" pitchFamily="34" charset="0"/>
            </a:rPr>
            <a:t>Momento para aplicar</a:t>
          </a:r>
          <a:endParaRPr lang="es-CL" sz="2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4C0510-E571-443D-96A2-A39F8C5C3453}" type="parTrans" cxnId="{B08DE17D-DCF0-4021-8C53-B218FB98E0E0}">
      <dgm:prSet/>
      <dgm:spPr/>
      <dgm:t>
        <a:bodyPr/>
        <a:lstStyle/>
        <a:p>
          <a:endParaRPr lang="es-CL"/>
        </a:p>
      </dgm:t>
    </dgm:pt>
    <dgm:pt modelId="{C9750CB3-8D3E-4CDB-901E-7B58ED6862A9}" type="sibTrans" cxnId="{B08DE17D-DCF0-4021-8C53-B218FB98E0E0}">
      <dgm:prSet/>
      <dgm:spPr/>
      <dgm:t>
        <a:bodyPr/>
        <a:lstStyle/>
        <a:p>
          <a:endParaRPr lang="es-CL"/>
        </a:p>
      </dgm:t>
    </dgm:pt>
    <dgm:pt modelId="{1889DD76-1B14-490F-B0E9-37FF2482FB98}" type="pres">
      <dgm:prSet presAssocID="{C3B0023A-5344-4C05-9C8B-977CA88FE2CE}" presName="CompostProcess" presStyleCnt="0">
        <dgm:presLayoutVars>
          <dgm:dir/>
          <dgm:resizeHandles val="exact"/>
        </dgm:presLayoutVars>
      </dgm:prSet>
      <dgm:spPr/>
    </dgm:pt>
    <dgm:pt modelId="{1646BCEF-D7DF-4707-887D-453222370514}" type="pres">
      <dgm:prSet presAssocID="{C3B0023A-5344-4C05-9C8B-977CA88FE2CE}" presName="arrow" presStyleLbl="bgShp" presStyleIdx="0" presStyleCnt="1"/>
      <dgm:spPr/>
    </dgm:pt>
    <dgm:pt modelId="{74B25260-608E-456C-86BD-F35159A631B2}" type="pres">
      <dgm:prSet presAssocID="{C3B0023A-5344-4C05-9C8B-977CA88FE2CE}" presName="linearProcess" presStyleCnt="0"/>
      <dgm:spPr/>
    </dgm:pt>
    <dgm:pt modelId="{4DC282B8-1BEB-4D19-8196-BE3B686C40BB}" type="pres">
      <dgm:prSet presAssocID="{C1D84574-B76B-449B-96E1-8A316562FD0C}" presName="textNode" presStyleLbl="node1" presStyleIdx="0" presStyleCnt="4" custLinFactNeighborX="33716" custLinFactNeighborY="-74057">
        <dgm:presLayoutVars>
          <dgm:bulletEnabled val="1"/>
        </dgm:presLayoutVars>
      </dgm:prSet>
      <dgm:spPr/>
    </dgm:pt>
    <dgm:pt modelId="{338C2C0B-130B-4825-87E0-79EC84FD3A8B}" type="pres">
      <dgm:prSet presAssocID="{7DAFE70D-1F50-464C-9F43-60D079793BB1}" presName="sibTrans" presStyleCnt="0"/>
      <dgm:spPr/>
    </dgm:pt>
    <dgm:pt modelId="{76C82B00-6877-4817-BBED-FE147DB0F16C}" type="pres">
      <dgm:prSet presAssocID="{6D4CD0D8-D5A7-43D7-8386-33C87E240CED}" presName="textNode" presStyleLbl="node1" presStyleIdx="1" presStyleCnt="4" custLinFactNeighborX="43817" custLinFactNeighborY="-29994">
        <dgm:presLayoutVars>
          <dgm:bulletEnabled val="1"/>
        </dgm:presLayoutVars>
      </dgm:prSet>
      <dgm:spPr/>
    </dgm:pt>
    <dgm:pt modelId="{4C757FBF-6311-48E5-AC62-FAA41E1B07D4}" type="pres">
      <dgm:prSet presAssocID="{1893C38E-B663-403B-8E37-A6449FE513C7}" presName="sibTrans" presStyleCnt="0"/>
      <dgm:spPr/>
    </dgm:pt>
    <dgm:pt modelId="{E9E446F4-2895-4419-96F0-4DFCD490A95D}" type="pres">
      <dgm:prSet presAssocID="{02BB7152-DFEE-488D-AFAB-89101A36D9C3}" presName="textNode" presStyleLbl="node1" presStyleIdx="2" presStyleCnt="4" custLinFactNeighborX="36598" custLinFactNeighborY="19845">
        <dgm:presLayoutVars>
          <dgm:bulletEnabled val="1"/>
        </dgm:presLayoutVars>
      </dgm:prSet>
      <dgm:spPr/>
    </dgm:pt>
    <dgm:pt modelId="{9A313B52-652B-40F5-B01C-866109A0A1B6}" type="pres">
      <dgm:prSet presAssocID="{C9750CB3-8D3E-4CDB-901E-7B58ED6862A9}" presName="sibTrans" presStyleCnt="0"/>
      <dgm:spPr/>
    </dgm:pt>
    <dgm:pt modelId="{460DBEB0-C303-4FD4-B422-38B30F2C44E0}" type="pres">
      <dgm:prSet presAssocID="{42EDFE39-0158-46CD-BBE2-CCF7A3C3C197}" presName="textNode" presStyleLbl="node1" presStyleIdx="3" presStyleCnt="4" custLinFactNeighborX="12059" custLinFactNeighborY="66363">
        <dgm:presLayoutVars>
          <dgm:bulletEnabled val="1"/>
        </dgm:presLayoutVars>
      </dgm:prSet>
      <dgm:spPr/>
    </dgm:pt>
  </dgm:ptLst>
  <dgm:cxnLst>
    <dgm:cxn modelId="{B4A6441F-9EB3-4626-A775-CCADF7B16DCE}" type="presOf" srcId="{02BB7152-DFEE-488D-AFAB-89101A36D9C3}" destId="{E9E446F4-2895-4419-96F0-4DFCD490A95D}" srcOrd="0" destOrd="0" presId="urn:microsoft.com/office/officeart/2005/8/layout/hProcess9"/>
    <dgm:cxn modelId="{358B5C2D-73B8-4E3E-8CDF-D750D77E44DF}" srcId="{C3B0023A-5344-4C05-9C8B-977CA88FE2CE}" destId="{6D4CD0D8-D5A7-43D7-8386-33C87E240CED}" srcOrd="1" destOrd="0" parTransId="{D56C1AF3-63DF-4210-931A-B9E59B6D574F}" sibTransId="{1893C38E-B663-403B-8E37-A6449FE513C7}"/>
    <dgm:cxn modelId="{3BB3815C-00DF-45BD-937B-771CB0EB2999}" type="presOf" srcId="{C3B0023A-5344-4C05-9C8B-977CA88FE2CE}" destId="{1889DD76-1B14-490F-B0E9-37FF2482FB98}" srcOrd="0" destOrd="0" presId="urn:microsoft.com/office/officeart/2005/8/layout/hProcess9"/>
    <dgm:cxn modelId="{6AD8EA77-08F4-4720-A305-5EE1F39DC1E2}" srcId="{C3B0023A-5344-4C05-9C8B-977CA88FE2CE}" destId="{C1D84574-B76B-449B-96E1-8A316562FD0C}" srcOrd="0" destOrd="0" parTransId="{03B71125-3D00-4D1A-9690-28BF2B28EFE3}" sibTransId="{7DAFE70D-1F50-464C-9F43-60D079793BB1}"/>
    <dgm:cxn modelId="{B08DE17D-DCF0-4021-8C53-B218FB98E0E0}" srcId="{C3B0023A-5344-4C05-9C8B-977CA88FE2CE}" destId="{02BB7152-DFEE-488D-AFAB-89101A36D9C3}" srcOrd="2" destOrd="0" parTransId="{2D4C0510-E571-443D-96A2-A39F8C5C3453}" sibTransId="{C9750CB3-8D3E-4CDB-901E-7B58ED6862A9}"/>
    <dgm:cxn modelId="{AE6AC192-E576-4428-820F-9E769BD99EAE}" srcId="{C3B0023A-5344-4C05-9C8B-977CA88FE2CE}" destId="{42EDFE39-0158-46CD-BBE2-CCF7A3C3C197}" srcOrd="3" destOrd="0" parTransId="{5BF80668-866A-4878-BA25-2BE2F00010BD}" sibTransId="{07D97BA0-7594-46A2-AC3F-426DC03DEDC1}"/>
    <dgm:cxn modelId="{657DACA2-774A-49D8-A57F-2DF676A56DDB}" type="presOf" srcId="{42EDFE39-0158-46CD-BBE2-CCF7A3C3C197}" destId="{460DBEB0-C303-4FD4-B422-38B30F2C44E0}" srcOrd="0" destOrd="0" presId="urn:microsoft.com/office/officeart/2005/8/layout/hProcess9"/>
    <dgm:cxn modelId="{3BE771BB-A823-4820-B798-B453956ECDBB}" type="presOf" srcId="{C1D84574-B76B-449B-96E1-8A316562FD0C}" destId="{4DC282B8-1BEB-4D19-8196-BE3B686C40BB}" srcOrd="0" destOrd="0" presId="urn:microsoft.com/office/officeart/2005/8/layout/hProcess9"/>
    <dgm:cxn modelId="{EACDC1E1-1D1A-4371-AED8-117E9B914A63}" type="presOf" srcId="{6D4CD0D8-D5A7-43D7-8386-33C87E240CED}" destId="{76C82B00-6877-4817-BBED-FE147DB0F16C}" srcOrd="0" destOrd="0" presId="urn:microsoft.com/office/officeart/2005/8/layout/hProcess9"/>
    <dgm:cxn modelId="{720C21FF-91D1-4E06-AA6B-331B46E23E50}" type="presParOf" srcId="{1889DD76-1B14-490F-B0E9-37FF2482FB98}" destId="{1646BCEF-D7DF-4707-887D-453222370514}" srcOrd="0" destOrd="0" presId="urn:microsoft.com/office/officeart/2005/8/layout/hProcess9"/>
    <dgm:cxn modelId="{FB8B8B56-A2C9-4F20-83E2-3F381A13ACDC}" type="presParOf" srcId="{1889DD76-1B14-490F-B0E9-37FF2482FB98}" destId="{74B25260-608E-456C-86BD-F35159A631B2}" srcOrd="1" destOrd="0" presId="urn:microsoft.com/office/officeart/2005/8/layout/hProcess9"/>
    <dgm:cxn modelId="{6013DF98-2DA1-4EEB-B07F-F42A8827BF29}" type="presParOf" srcId="{74B25260-608E-456C-86BD-F35159A631B2}" destId="{4DC282B8-1BEB-4D19-8196-BE3B686C40BB}" srcOrd="0" destOrd="0" presId="urn:microsoft.com/office/officeart/2005/8/layout/hProcess9"/>
    <dgm:cxn modelId="{32CC00DD-8ADB-4EA2-A717-6C6301C854A3}" type="presParOf" srcId="{74B25260-608E-456C-86BD-F35159A631B2}" destId="{338C2C0B-130B-4825-87E0-79EC84FD3A8B}" srcOrd="1" destOrd="0" presId="urn:microsoft.com/office/officeart/2005/8/layout/hProcess9"/>
    <dgm:cxn modelId="{BB5CC600-6195-4884-9CFE-809782D65D0B}" type="presParOf" srcId="{74B25260-608E-456C-86BD-F35159A631B2}" destId="{76C82B00-6877-4817-BBED-FE147DB0F16C}" srcOrd="2" destOrd="0" presId="urn:microsoft.com/office/officeart/2005/8/layout/hProcess9"/>
    <dgm:cxn modelId="{32C9391A-6C59-40A4-AED8-3C1FE7DA9BF8}" type="presParOf" srcId="{74B25260-608E-456C-86BD-F35159A631B2}" destId="{4C757FBF-6311-48E5-AC62-FAA41E1B07D4}" srcOrd="3" destOrd="0" presId="urn:microsoft.com/office/officeart/2005/8/layout/hProcess9"/>
    <dgm:cxn modelId="{77970DD4-1E5F-4B92-8F1E-B87AB8FD9E45}" type="presParOf" srcId="{74B25260-608E-456C-86BD-F35159A631B2}" destId="{E9E446F4-2895-4419-96F0-4DFCD490A95D}" srcOrd="4" destOrd="0" presId="urn:microsoft.com/office/officeart/2005/8/layout/hProcess9"/>
    <dgm:cxn modelId="{32BF7406-E32E-4AED-B1DF-693593F9A5D4}" type="presParOf" srcId="{74B25260-608E-456C-86BD-F35159A631B2}" destId="{9A313B52-652B-40F5-B01C-866109A0A1B6}" srcOrd="5" destOrd="0" presId="urn:microsoft.com/office/officeart/2005/8/layout/hProcess9"/>
    <dgm:cxn modelId="{4223DCD6-A81B-4AC4-B004-4B7803CF322C}" type="presParOf" srcId="{74B25260-608E-456C-86BD-F35159A631B2}" destId="{460DBEB0-C303-4FD4-B422-38B30F2C44E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CCB52-BAD0-4808-8A24-4D6EA93EE5BE}">
      <dsp:nvSpPr>
        <dsp:cNvPr id="0" name=""/>
        <dsp:cNvSpPr/>
      </dsp:nvSpPr>
      <dsp:spPr>
        <a:xfrm>
          <a:off x="1775" y="0"/>
          <a:ext cx="2763098" cy="4875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Ivan Ayala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Más de 10 años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Artos años</a:t>
          </a:r>
          <a:endParaRPr lang="es-CL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5" y="1950248"/>
        <a:ext cx="2763098" cy="1950248"/>
      </dsp:txXfrm>
    </dsp:sp>
    <dsp:sp modelId="{902096FF-29E5-4495-B686-3E69DCDF689C}">
      <dsp:nvSpPr>
        <dsp:cNvPr id="0" name=""/>
        <dsp:cNvSpPr/>
      </dsp:nvSpPr>
      <dsp:spPr>
        <a:xfrm>
          <a:off x="571534" y="292537"/>
          <a:ext cx="1623581" cy="16235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FBBFA07-819A-4870-A0A7-AAE9E5C51661}">
      <dsp:nvSpPr>
        <dsp:cNvPr id="0" name=""/>
        <dsp:cNvSpPr/>
      </dsp:nvSpPr>
      <dsp:spPr>
        <a:xfrm>
          <a:off x="2847767" y="0"/>
          <a:ext cx="2763098" cy="4875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0" i="0" kern="1200"/>
            <a:t>ivan.ayalaa@correoaiep.cl</a:t>
          </a:r>
          <a:endParaRPr lang="es-CL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47767" y="1950248"/>
        <a:ext cx="2763098" cy="1950248"/>
      </dsp:txXfrm>
    </dsp:sp>
    <dsp:sp modelId="{EA7F99E4-1A70-42FF-9185-EFF87AF2EC45}">
      <dsp:nvSpPr>
        <dsp:cNvPr id="0" name=""/>
        <dsp:cNvSpPr/>
      </dsp:nvSpPr>
      <dsp:spPr>
        <a:xfrm>
          <a:off x="3417525" y="292537"/>
          <a:ext cx="1623581" cy="16235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AE511DD-4CC4-4BF9-B6D4-593C95CB4F21}">
      <dsp:nvSpPr>
        <dsp:cNvPr id="0" name=""/>
        <dsp:cNvSpPr/>
      </dsp:nvSpPr>
      <dsp:spPr>
        <a:xfrm>
          <a:off x="5695534" y="0"/>
          <a:ext cx="2763098" cy="48756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>
              <a:latin typeface="Arial" panose="020B0604020202020204" pitchFamily="34" charset="0"/>
              <a:cs typeface="Arial" panose="020B0604020202020204" pitchFamily="34" charset="0"/>
            </a:rPr>
            <a:t>Aprender a Programar</a:t>
          </a:r>
          <a:endParaRPr lang="es-E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5534" y="1950248"/>
        <a:ext cx="2763098" cy="1950248"/>
      </dsp:txXfrm>
    </dsp:sp>
    <dsp:sp modelId="{594ECFDC-8206-47D1-BA91-212724DE7EDB}">
      <dsp:nvSpPr>
        <dsp:cNvPr id="0" name=""/>
        <dsp:cNvSpPr/>
      </dsp:nvSpPr>
      <dsp:spPr>
        <a:xfrm>
          <a:off x="6263517" y="292537"/>
          <a:ext cx="1623581" cy="16235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7CEF266-DA7E-4680-A406-EB905C86B200}">
      <dsp:nvSpPr>
        <dsp:cNvPr id="0" name=""/>
        <dsp:cNvSpPr/>
      </dsp:nvSpPr>
      <dsp:spPr>
        <a:xfrm flipH="1">
          <a:off x="825806" y="4825815"/>
          <a:ext cx="6586791" cy="49804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6BCEF-D7DF-4707-887D-453222370514}">
      <dsp:nvSpPr>
        <dsp:cNvPr id="0" name=""/>
        <dsp:cNvSpPr/>
      </dsp:nvSpPr>
      <dsp:spPr>
        <a:xfrm>
          <a:off x="842493" y="0"/>
          <a:ext cx="9548260" cy="54179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C282B8-1BEB-4D19-8196-BE3B686C40BB}">
      <dsp:nvSpPr>
        <dsp:cNvPr id="0" name=""/>
        <dsp:cNvSpPr/>
      </dsp:nvSpPr>
      <dsp:spPr>
        <a:xfrm>
          <a:off x="144017" y="20436"/>
          <a:ext cx="2494570" cy="21671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Momento para recordar</a:t>
          </a:r>
          <a:endParaRPr lang="es-CL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810" y="126229"/>
        <a:ext cx="2282984" cy="1955598"/>
      </dsp:txXfrm>
    </dsp:sp>
    <dsp:sp modelId="{76C82B00-6877-4817-BBED-FE147DB0F16C}">
      <dsp:nvSpPr>
        <dsp:cNvPr id="0" name=""/>
        <dsp:cNvSpPr/>
      </dsp:nvSpPr>
      <dsp:spPr>
        <a:xfrm>
          <a:off x="3096346" y="975363"/>
          <a:ext cx="2494570" cy="21671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Momento para conocer</a:t>
          </a:r>
          <a:endParaRPr lang="es-CL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02139" y="1081156"/>
        <a:ext cx="2282984" cy="1955598"/>
      </dsp:txXfrm>
    </dsp:sp>
    <dsp:sp modelId="{E9E446F4-2895-4419-96F0-4DFCD490A95D}">
      <dsp:nvSpPr>
        <dsp:cNvPr id="0" name=""/>
        <dsp:cNvSpPr/>
      </dsp:nvSpPr>
      <dsp:spPr>
        <a:xfrm>
          <a:off x="5976665" y="2055466"/>
          <a:ext cx="2494570" cy="216718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Momento para aplicar</a:t>
          </a:r>
          <a:endParaRPr lang="es-CL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82458" y="2161259"/>
        <a:ext cx="2282984" cy="1955598"/>
      </dsp:txXfrm>
    </dsp:sp>
    <dsp:sp modelId="{460DBEB0-C303-4FD4-B422-38B30F2C44E0}">
      <dsp:nvSpPr>
        <dsp:cNvPr id="0" name=""/>
        <dsp:cNvSpPr/>
      </dsp:nvSpPr>
      <dsp:spPr>
        <a:xfrm>
          <a:off x="8738677" y="3063596"/>
          <a:ext cx="2494570" cy="21671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latin typeface="Arial" panose="020B0604020202020204" pitchFamily="34" charset="0"/>
              <a:cs typeface="Arial" panose="020B0604020202020204" pitchFamily="34" charset="0"/>
            </a:rPr>
            <a:t>Momento para retroalimentar</a:t>
          </a:r>
          <a:endParaRPr lang="es-CL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44470" y="3169389"/>
        <a:ext cx="2282984" cy="195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CB765-FA93-423A-BCBA-7D4C585BC451}" type="datetimeFigureOut">
              <a:rPr lang="es-CL" smtClean="0"/>
              <a:t>19-03-2024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D7202-97A4-4D14-A94A-B3A0313EB31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147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</a:t>
            </a:r>
            <a:r>
              <a:rPr lang="es-MX" baseline="0" dirty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7464" y="508403"/>
            <a:ext cx="7531005" cy="1709737"/>
          </a:xfrm>
        </p:spPr>
        <p:txBody>
          <a:bodyPr>
            <a:normAutofit fontScale="90000"/>
          </a:bodyPr>
          <a:lstStyle/>
          <a:p>
            <a:r>
              <a:rPr lang="es-ES"/>
              <a:t>TALLER DE APLICACIONES DE INTERNET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2024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60FA2D-009A-F1B6-E9B4-8026B6150F5B}"/>
              </a:ext>
            </a:extLst>
          </p:cNvPr>
          <p:cNvSpPr txBox="1"/>
          <p:nvPr/>
        </p:nvSpPr>
        <p:spPr>
          <a:xfrm>
            <a:off x="218766" y="644257"/>
            <a:ext cx="100854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b="1" i="1" dirty="0">
                <a:solidFill>
                  <a:srgbClr val="FF0000"/>
                </a:solidFill>
              </a:rPr>
              <a:t>Contenidos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	</a:t>
            </a:r>
            <a:r>
              <a:rPr lang="es-ES" i="1" dirty="0"/>
              <a:t>- Modelado de Base de Datos: Modelo ER, MER</a:t>
            </a:r>
          </a:p>
          <a:p>
            <a:pPr lvl="1"/>
            <a:r>
              <a:rPr lang="es-ES" i="1" dirty="0"/>
              <a:t>	- Construcción de códigos PHP e implementación de operaciones básicas de base de datos</a:t>
            </a:r>
          </a:p>
          <a:p>
            <a:pPr lvl="1"/>
            <a:r>
              <a:rPr lang="es-ES" i="1" dirty="0"/>
              <a:t>         - Técnicas de validación de interfaces, orientado al cumplimiento de requerimientos:</a:t>
            </a:r>
          </a:p>
          <a:p>
            <a:pPr lvl="1"/>
            <a:r>
              <a:rPr lang="es-ES" i="1" dirty="0"/>
              <a:t>            funcionalidad</a:t>
            </a:r>
          </a:p>
          <a:p>
            <a:pPr lvl="1"/>
            <a:r>
              <a:rPr lang="es-ES" i="1" dirty="0"/>
              <a:t>         - Construcción de interfaces mediante CSS, HTML5 y JavaScript</a:t>
            </a:r>
          </a:p>
          <a:p>
            <a:pPr lvl="1"/>
            <a:r>
              <a:rPr lang="es-ES" i="1" dirty="0"/>
              <a:t>         - Programación en PHP </a:t>
            </a:r>
          </a:p>
          <a:p>
            <a:pPr lvl="1"/>
            <a:r>
              <a:rPr lang="es-ES" i="1" dirty="0"/>
              <a:t>        -Interacción con base de datos</a:t>
            </a:r>
          </a:p>
          <a:p>
            <a:pPr lvl="1"/>
            <a:r>
              <a:rPr lang="es-ES" i="1" dirty="0"/>
              <a:t>	</a:t>
            </a:r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16133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INFORMACIÓN DE la clase</a:t>
            </a:r>
            <a:endParaRPr lang="es-CL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0F59E05-596D-44AB-A5F5-81F519DB4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82030"/>
              </p:ext>
            </p:extLst>
          </p:nvPr>
        </p:nvGraphicFramePr>
        <p:xfrm>
          <a:off x="473112" y="1225011"/>
          <a:ext cx="11233248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50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EVALUACIONES</a:t>
            </a:r>
            <a:endParaRPr lang="es-CL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06E89BFE-E6F0-4B78-AA1D-B97926225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42891"/>
              </p:ext>
            </p:extLst>
          </p:nvPr>
        </p:nvGraphicFramePr>
        <p:xfrm>
          <a:off x="2279317" y="1264130"/>
          <a:ext cx="7716848" cy="3096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824">
                  <a:extLst>
                    <a:ext uri="{9D8B030D-6E8A-4147-A177-3AD203B41FA5}">
                      <a16:colId xmlns:a16="http://schemas.microsoft.com/office/drawing/2014/main" val="461182753"/>
                    </a:ext>
                  </a:extLst>
                </a:gridCol>
                <a:gridCol w="2741321">
                  <a:extLst>
                    <a:ext uri="{9D8B030D-6E8A-4147-A177-3AD203B41FA5}">
                      <a16:colId xmlns:a16="http://schemas.microsoft.com/office/drawing/2014/main" val="1184664367"/>
                    </a:ext>
                  </a:extLst>
                </a:gridCol>
                <a:gridCol w="3773703">
                  <a:extLst>
                    <a:ext uri="{9D8B030D-6E8A-4147-A177-3AD203B41FA5}">
                      <a16:colId xmlns:a16="http://schemas.microsoft.com/office/drawing/2014/main" val="1900997553"/>
                    </a:ext>
                  </a:extLst>
                </a:gridCol>
              </a:tblGrid>
              <a:tr h="407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/>
                        </a:rPr>
                        <a:t>Semana</a:t>
                      </a: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 dirty="0">
                          <a:effectLst/>
                        </a:rPr>
                        <a:t>Tipo de evaluación</a:t>
                      </a: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</a:rPr>
                        <a:t>Instrumento</a:t>
                      </a:r>
                      <a:endParaRPr lang="es-CL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6752583"/>
                  </a:ext>
                </a:extLst>
              </a:tr>
              <a:tr h="807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</a:rPr>
                        <a:t>4</a:t>
                      </a:r>
                      <a:endParaRPr lang="es-CL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Mixta</a:t>
                      </a: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563341"/>
                  </a:ext>
                </a:extLst>
              </a:tr>
              <a:tr h="731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</a:rPr>
                        <a:t>7</a:t>
                      </a:r>
                      <a:endParaRPr lang="es-CL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Mixta</a:t>
                      </a: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597727"/>
                  </a:ext>
                </a:extLst>
              </a:tr>
              <a:tr h="7317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9103550"/>
                  </a:ext>
                </a:extLst>
              </a:tr>
              <a:tr h="4171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800">
                          <a:effectLst/>
                        </a:rPr>
                        <a:t> </a:t>
                      </a:r>
                      <a:endParaRPr lang="es-CL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658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23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RECURSOS DEL MÓDULO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748145" y="990337"/>
            <a:ext cx="3158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Cuaderno de Apuntes</a:t>
            </a:r>
          </a:p>
          <a:p>
            <a:pPr marL="285750" indent="-285750">
              <a:buFontTx/>
              <a:buChar char="-"/>
            </a:pPr>
            <a:r>
              <a:rPr lang="es-MX" dirty="0"/>
              <a:t>Guías ACP</a:t>
            </a:r>
          </a:p>
          <a:p>
            <a:pPr marL="285750" indent="-285750">
              <a:buFontTx/>
              <a:buChar char="-"/>
            </a:pPr>
            <a:r>
              <a:rPr lang="es-MX" dirty="0"/>
              <a:t>Guías de Taller o Laboratorio</a:t>
            </a:r>
          </a:p>
          <a:p>
            <a:pPr marL="285750" indent="-285750">
              <a:buFontTx/>
              <a:buChar char="-"/>
            </a:pPr>
            <a:r>
              <a:rPr lang="es-MX" dirty="0"/>
              <a:t>App</a:t>
            </a:r>
          </a:p>
          <a:p>
            <a:pPr marL="285750" indent="-285750">
              <a:buFontTx/>
              <a:buChar char="-"/>
            </a:pPr>
            <a:r>
              <a:rPr lang="es-MX" dirty="0"/>
              <a:t>Recursos de Internet</a:t>
            </a:r>
          </a:p>
          <a:p>
            <a:pPr marL="285750" indent="-285750">
              <a:buFontTx/>
              <a:buChar char="-"/>
            </a:pPr>
            <a:r>
              <a:rPr lang="es-MX" dirty="0"/>
              <a:t>Aulas Virtuales</a:t>
            </a:r>
            <a:endParaRPr lang="es-CL" dirty="0"/>
          </a:p>
        </p:txBody>
      </p:sp>
      <p:sp>
        <p:nvSpPr>
          <p:cNvPr id="5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 txBox="1">
            <a:spLocks/>
          </p:cNvSpPr>
          <p:nvPr/>
        </p:nvSpPr>
        <p:spPr>
          <a:xfrm>
            <a:off x="577157" y="2744663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dirty="0"/>
              <a:t>Bibliografía básica obligatoria</a:t>
            </a:r>
            <a:endParaRPr lang="es-CL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AEF79D1-555E-4C79-B78F-6AE1BD1B9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72530"/>
              </p:ext>
            </p:extLst>
          </p:nvPr>
        </p:nvGraphicFramePr>
        <p:xfrm>
          <a:off x="748145" y="3354770"/>
          <a:ext cx="10074326" cy="146591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29387">
                  <a:extLst>
                    <a:ext uri="{9D8B030D-6E8A-4147-A177-3AD203B41FA5}">
                      <a16:colId xmlns:a16="http://schemas.microsoft.com/office/drawing/2014/main" val="1211227341"/>
                    </a:ext>
                  </a:extLst>
                </a:gridCol>
                <a:gridCol w="2177323">
                  <a:extLst>
                    <a:ext uri="{9D8B030D-6E8A-4147-A177-3AD203B41FA5}">
                      <a16:colId xmlns:a16="http://schemas.microsoft.com/office/drawing/2014/main" val="1950666843"/>
                    </a:ext>
                  </a:extLst>
                </a:gridCol>
                <a:gridCol w="4223911">
                  <a:extLst>
                    <a:ext uri="{9D8B030D-6E8A-4147-A177-3AD203B41FA5}">
                      <a16:colId xmlns:a16="http://schemas.microsoft.com/office/drawing/2014/main" val="2169072154"/>
                    </a:ext>
                  </a:extLst>
                </a:gridCol>
                <a:gridCol w="2043705">
                  <a:extLst>
                    <a:ext uri="{9D8B030D-6E8A-4147-A177-3AD203B41FA5}">
                      <a16:colId xmlns:a16="http://schemas.microsoft.com/office/drawing/2014/main" val="3767896832"/>
                    </a:ext>
                  </a:extLst>
                </a:gridCol>
              </a:tblGrid>
              <a:tr h="68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AUTOR</a:t>
                      </a:r>
                      <a:endParaRPr lang="es-CL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</a:rPr>
                        <a:t>NOMBRE DEL TEXTO</a:t>
                      </a:r>
                      <a:endParaRPr lang="es-CL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TITULO, CAPITULO</a:t>
                      </a:r>
                      <a:endParaRPr lang="es-CL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EDITORIAL, AÑO</a:t>
                      </a:r>
                      <a:endParaRPr lang="es-CL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35194591"/>
                  </a:ext>
                </a:extLst>
              </a:tr>
              <a:tr h="7818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CL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20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pdf</a:t>
                      </a:r>
                      <a:r>
                        <a:rPr lang="es-CL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...internet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5146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74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459205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Aprendizaje Esperado:</a:t>
            </a:r>
            <a:endParaRPr lang="es-CL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Criterios de Evaluación:</a:t>
            </a:r>
            <a:endParaRPr lang="es-CL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Contenidos: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AA1C60-9202-41C6-A1AE-D707788EB6FE}"/>
              </a:ext>
            </a:extLst>
          </p:cNvPr>
          <p:cNvSpPr txBox="1"/>
          <p:nvPr/>
        </p:nvSpPr>
        <p:spPr>
          <a:xfrm>
            <a:off x="3026288" y="1160292"/>
            <a:ext cx="8831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FULL STACK</a:t>
            </a:r>
          </a:p>
          <a:p>
            <a:r>
              <a:rPr lang="es-CL" sz="3200" b="1" dirty="0"/>
              <a:t>     Análisis, diseño y programación de paginas web</a:t>
            </a:r>
            <a:endParaRPr lang="es-CL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27F3C-1A5B-49DD-B288-2B31564D205C}"/>
              </a:ext>
            </a:extLst>
          </p:cNvPr>
          <p:cNvSpPr txBox="1"/>
          <p:nvPr/>
        </p:nvSpPr>
        <p:spPr>
          <a:xfrm>
            <a:off x="3221469" y="3059668"/>
            <a:ext cx="800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Preguntas y respuestas durante y al final de la clase</a:t>
            </a:r>
          </a:p>
        </p:txBody>
      </p:sp>
    </p:spTree>
    <p:extLst>
      <p:ext uri="{BB962C8B-B14F-4D97-AF65-F5344CB8AC3E}">
        <p14:creationId xmlns:p14="http://schemas.microsoft.com/office/powerpoint/2010/main" val="348800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0FC7CA6-6BB8-D91A-F863-9C79CA51427C}"/>
              </a:ext>
            </a:extLst>
          </p:cNvPr>
          <p:cNvSpPr txBox="1"/>
          <p:nvPr/>
        </p:nvSpPr>
        <p:spPr>
          <a:xfrm>
            <a:off x="900880" y="262531"/>
            <a:ext cx="101739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¿Qué es un desarrollador Full </a:t>
            </a:r>
            <a:r>
              <a:rPr lang="es-ES" b="1" dirty="0" err="1"/>
              <a:t>Stack</a:t>
            </a:r>
            <a:r>
              <a:rPr lang="es-ES" b="1" dirty="0"/>
              <a:t>?</a:t>
            </a:r>
          </a:p>
          <a:p>
            <a:endParaRPr lang="es-ES" b="1" dirty="0"/>
          </a:p>
          <a:p>
            <a:r>
              <a:rPr lang="es-ES" dirty="0"/>
              <a:t>Un desarrollador Full </a:t>
            </a:r>
            <a:r>
              <a:rPr lang="es-ES" dirty="0" err="1"/>
              <a:t>Stack</a:t>
            </a:r>
            <a:r>
              <a:rPr lang="es-ES" dirty="0"/>
              <a:t> es un profesional versátil capaz de desenvolverse en un desarrollo web tanto en la parte del cliente (Front </a:t>
            </a:r>
            <a:r>
              <a:rPr lang="es-ES" dirty="0" err="1"/>
              <a:t>End</a:t>
            </a:r>
            <a:r>
              <a:rPr lang="es-ES" dirty="0"/>
              <a:t>) como del servidor (Back </a:t>
            </a:r>
            <a:r>
              <a:rPr lang="es-ES" dirty="0" err="1"/>
              <a:t>End</a:t>
            </a:r>
            <a:r>
              <a:rPr lang="es-ES" dirty="0"/>
              <a:t>). Es un perfil muy completo, con amplios conocimientos y herramientas que le permiten afrontar cualquier fase en la construcción de un software.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8789C0-4831-5A89-8059-B408A52B4D40}"/>
              </a:ext>
            </a:extLst>
          </p:cNvPr>
          <p:cNvSpPr txBox="1"/>
          <p:nvPr/>
        </p:nvSpPr>
        <p:spPr>
          <a:xfrm>
            <a:off x="900880" y="1739859"/>
            <a:ext cx="99576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Funciones de un Full </a:t>
            </a:r>
            <a:r>
              <a:rPr lang="es-ES" b="1" dirty="0" err="1"/>
              <a:t>Stack</a:t>
            </a:r>
            <a:endParaRPr lang="es-ES" b="1" dirty="0"/>
          </a:p>
          <a:p>
            <a:r>
              <a:rPr lang="es-ES" dirty="0"/>
              <a:t>Las principales funciones son las siguientes:</a:t>
            </a:r>
          </a:p>
          <a:p>
            <a:endParaRPr lang="es-ES" dirty="0"/>
          </a:p>
          <a:p>
            <a:r>
              <a:rPr lang="es-ES" dirty="0"/>
              <a:t>Llevar a cabo el desarrollo de la estructura del sitio web</a:t>
            </a:r>
          </a:p>
          <a:p>
            <a:r>
              <a:rPr lang="es-ES" dirty="0"/>
              <a:t>Diseñar la interfaz de usuario</a:t>
            </a:r>
          </a:p>
          <a:p>
            <a:r>
              <a:rPr lang="es-ES" dirty="0"/>
              <a:t>Diseñar elementos </a:t>
            </a:r>
            <a:r>
              <a:rPr lang="es-ES" dirty="0" err="1"/>
              <a:t>front-end</a:t>
            </a:r>
            <a:endParaRPr lang="es-ES" dirty="0"/>
          </a:p>
          <a:p>
            <a:r>
              <a:rPr lang="es-ES" dirty="0"/>
              <a:t>Desarrollar aplicaciones back-</a:t>
            </a:r>
            <a:r>
              <a:rPr lang="es-ES" dirty="0" err="1"/>
              <a:t>end</a:t>
            </a:r>
            <a:endParaRPr lang="es-ES" dirty="0"/>
          </a:p>
          <a:p>
            <a:r>
              <a:rPr lang="es-ES" dirty="0"/>
              <a:t>Optimizar las webs con un buen mantenimiento y asegurando la velocidad a la que se accede</a:t>
            </a:r>
          </a:p>
          <a:p>
            <a:r>
              <a:rPr lang="es-ES" dirty="0"/>
              <a:t>Crear bases de datos con un buen funcionamiento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27A6FF-3BAC-8D90-A3D0-153EB18AD5F6}"/>
              </a:ext>
            </a:extLst>
          </p:cNvPr>
          <p:cNvSpPr txBox="1"/>
          <p:nvPr/>
        </p:nvSpPr>
        <p:spPr>
          <a:xfrm>
            <a:off x="900880" y="4429711"/>
            <a:ext cx="9275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Las principales habilidades son las siguientes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 Dominio de diversos lenguajes </a:t>
            </a:r>
            <a:r>
              <a:rPr lang="es-ES" dirty="0" err="1"/>
              <a:t>front-end</a:t>
            </a:r>
            <a:r>
              <a:rPr lang="es-ES" dirty="0"/>
              <a:t> como HTML5, CSS,  JavaScript</a:t>
            </a:r>
          </a:p>
          <a:p>
            <a:r>
              <a:rPr lang="es-ES" dirty="0"/>
              <a:t>Dominio de diversos lenguajes </a:t>
            </a:r>
            <a:r>
              <a:rPr lang="es-ES" dirty="0" err="1"/>
              <a:t>Backt-end</a:t>
            </a:r>
            <a:r>
              <a:rPr lang="es-ES" dirty="0"/>
              <a:t> como Python, PHP, Java </a:t>
            </a:r>
          </a:p>
          <a:p>
            <a:r>
              <a:rPr lang="es-ES" dirty="0"/>
              <a:t> Experiencia en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619982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32B0BF0-AC06-28F7-6C43-AD82CFC5432E}"/>
              </a:ext>
            </a:extLst>
          </p:cNvPr>
          <p:cNvSpPr txBox="1"/>
          <p:nvPr/>
        </p:nvSpPr>
        <p:spPr>
          <a:xfrm>
            <a:off x="513734" y="560890"/>
            <a:ext cx="9770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El </a:t>
            </a:r>
            <a:r>
              <a:rPr lang="es-ES" b="1" dirty="0" err="1"/>
              <a:t>front-end</a:t>
            </a:r>
            <a:r>
              <a:rPr lang="es-ES" b="1" dirty="0"/>
              <a:t> </a:t>
            </a:r>
            <a:r>
              <a:rPr lang="es-ES" dirty="0"/>
              <a:t>se refiere a la parte visible de un sitio web o aplicación con la que los usuarios pueden interactuar directamente. Es la cara del sitio, ubicada en el lado del cliente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18D24-B92B-D3FC-F7B7-B92C51B99169}"/>
              </a:ext>
            </a:extLst>
          </p:cNvPr>
          <p:cNvSpPr txBox="1"/>
          <p:nvPr/>
        </p:nvSpPr>
        <p:spPr>
          <a:xfrm>
            <a:off x="513734" y="1601413"/>
            <a:ext cx="11058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</a:t>
            </a:r>
            <a:r>
              <a:rPr lang="es-ES" dirty="0" err="1"/>
              <a:t>front-end</a:t>
            </a:r>
            <a:r>
              <a:rPr lang="es-ES" dirty="0"/>
              <a:t> o «</a:t>
            </a:r>
            <a:r>
              <a:rPr lang="es-ES" b="1" dirty="0"/>
              <a:t>desarrollo del lado del cliente» </a:t>
            </a:r>
            <a:r>
              <a:rPr lang="es-ES" dirty="0"/>
              <a:t>se refiere a la práctica de producir HTML, CSS y JavaScript. Estos tres elementos se encargan de dar forma a la parte frontal de un sitio web o aplicación. Esto incluye los fondos, colores, texto, animaciones o efectos.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D5D07A-B330-EBB8-BC15-6EA9BFBFBD3B}"/>
              </a:ext>
            </a:extLst>
          </p:cNvPr>
          <p:cNvSpPr txBox="1"/>
          <p:nvPr/>
        </p:nvSpPr>
        <p:spPr>
          <a:xfrm>
            <a:off x="513734" y="2995899"/>
            <a:ext cx="11147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Un sistema de </a:t>
            </a:r>
            <a:r>
              <a:rPr lang="es-ES" b="1" dirty="0" err="1"/>
              <a:t>front-end</a:t>
            </a:r>
            <a:r>
              <a:rPr lang="es-ES" b="1" dirty="0"/>
              <a:t> </a:t>
            </a:r>
            <a:r>
              <a:rPr lang="es-ES" dirty="0"/>
              <a:t>es parte de un sistema de información al que el usuario accede directamente e </a:t>
            </a:r>
            <a:r>
              <a:rPr lang="es-ES" dirty="0" err="1"/>
              <a:t>interactua</a:t>
            </a:r>
            <a:r>
              <a:rPr lang="es-ES" dirty="0"/>
              <a:t> para recibir o utilizar las capacidades de back-</a:t>
            </a:r>
            <a:r>
              <a:rPr lang="es-ES" dirty="0" err="1"/>
              <a:t>end</a:t>
            </a:r>
            <a:r>
              <a:rPr lang="es-ES" dirty="0"/>
              <a:t> del sistema anfitrión. Permite a los usuarios acceder y solicitar las prestaciones y servicios del sistema de información subyacente. El sistema de </a:t>
            </a:r>
            <a:r>
              <a:rPr lang="es-ES" dirty="0" err="1"/>
              <a:t>front-end</a:t>
            </a:r>
            <a:r>
              <a:rPr lang="es-ES" dirty="0"/>
              <a:t> puede ser una aplicación de </a:t>
            </a:r>
            <a:r>
              <a:rPr lang="es-ES" b="1" dirty="0"/>
              <a:t>software o hardware o su combinación, así como recursos de la red</a:t>
            </a:r>
            <a:endParaRPr lang="es-CL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811BE9-B4EA-5B0D-5221-0771598439D2}"/>
              </a:ext>
            </a:extLst>
          </p:cNvPr>
          <p:cNvSpPr txBox="1"/>
          <p:nvPr/>
        </p:nvSpPr>
        <p:spPr>
          <a:xfrm>
            <a:off x="621890" y="4503625"/>
            <a:ext cx="10822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sistema de </a:t>
            </a:r>
            <a:r>
              <a:rPr lang="es-ES" dirty="0" err="1"/>
              <a:t>frontend</a:t>
            </a:r>
            <a:r>
              <a:rPr lang="es-ES" dirty="0"/>
              <a:t> se utiliza principalmente para </a:t>
            </a:r>
            <a:r>
              <a:rPr lang="es-ES" b="1" dirty="0"/>
              <a:t>enviar preguntas y solicitudes</a:t>
            </a:r>
            <a:r>
              <a:rPr lang="es-ES" dirty="0"/>
              <a:t>, y recibir datos desde el sistema anfitrión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E4F01A-281E-5BEC-DDE8-7A6108354645}"/>
              </a:ext>
            </a:extLst>
          </p:cNvPr>
          <p:cNvSpPr txBox="1"/>
          <p:nvPr/>
        </p:nvSpPr>
        <p:spPr>
          <a:xfrm>
            <a:off x="621890" y="5373780"/>
            <a:ext cx="11039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sistema de </a:t>
            </a:r>
            <a:r>
              <a:rPr lang="es-ES" dirty="0" err="1"/>
              <a:t>front-end</a:t>
            </a:r>
            <a:r>
              <a:rPr lang="es-ES" dirty="0"/>
              <a:t> puede incluir o consistir en texto o interfaz gráfica de usuario (GUI) y / o una aplicación de cliente </a:t>
            </a:r>
            <a:r>
              <a:rPr lang="es-ES" b="1" dirty="0" err="1"/>
              <a:t>front-end</a:t>
            </a:r>
            <a:r>
              <a:rPr lang="es-ES" b="1" dirty="0"/>
              <a:t> que está conectado por el sistema back-</a:t>
            </a:r>
            <a:r>
              <a:rPr lang="es-ES" b="1" dirty="0" err="1"/>
              <a:t>end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23448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1521500-EBAB-0F1F-E528-564E4F6B96CC}"/>
              </a:ext>
            </a:extLst>
          </p:cNvPr>
          <p:cNvSpPr txBox="1"/>
          <p:nvPr/>
        </p:nvSpPr>
        <p:spPr>
          <a:xfrm>
            <a:off x="887361" y="755498"/>
            <a:ext cx="98986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HTML:</a:t>
            </a:r>
            <a:r>
              <a:rPr lang="es-ES" b="0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 Lenguaje de marcado de hipertexto. Se utiliza para crear el </a:t>
            </a:r>
            <a:r>
              <a:rPr lang="es-ES" b="0" i="0" u="none" strike="noStrike" dirty="0" err="1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front-end</a:t>
            </a:r>
            <a:r>
              <a:rPr lang="es-ES" b="0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 de las páginas web utilizando lenguajes de marcado. HTML es una combinación de lenguajes de hipertexto y marcado. El hipertexto es el enlace entre las páginas web.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3B4143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CSS:</a:t>
            </a:r>
            <a:r>
              <a:rPr lang="es-ES" b="0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 También conocido como hojas de estilo en cascada, es un lenguaje simple que simplifica la creación de páginas web. CSS le permite aplicar estilos a las páginas web.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s-ES" b="0" i="0" u="none" strike="noStrike" dirty="0">
              <a:solidFill>
                <a:srgbClr val="3B4143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JavaScript:</a:t>
            </a:r>
            <a:r>
              <a:rPr lang="es-ES" b="0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 JavaScript, un conocido lenguaje de secuencias de comandos, se utiliza para crear magia y hacer que los sitios web sean interactivos. Se utiliza para mejorar la funcionalidad de los sitios web para ejecutar juegos y software geniales basados en la web. JavaScript se puede usar tanto en el </a:t>
            </a:r>
            <a:r>
              <a:rPr lang="es-ES" b="0" i="0" u="none" strike="noStrike" dirty="0" err="1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lang="es-ES" b="0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 como en el back-</a:t>
            </a:r>
            <a:r>
              <a:rPr lang="es-ES" b="0" i="0" u="none" strike="noStrike" dirty="0" err="1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es-ES" b="0" i="0" u="none" strike="noStrike" dirty="0">
                <a:solidFill>
                  <a:srgbClr val="3B4143"/>
                </a:solidFill>
                <a:effectLst/>
                <a:latin typeface="Arial" panose="020B0604020202020204" pitchFamily="34" charset="0"/>
              </a:rPr>
              <a:t>. Esta es una habilidad esencial para cualquier desarrollador.</a:t>
            </a:r>
          </a:p>
        </p:txBody>
      </p:sp>
    </p:spTree>
    <p:extLst>
      <p:ext uri="{BB962C8B-B14F-4D97-AF65-F5344CB8AC3E}">
        <p14:creationId xmlns:p14="http://schemas.microsoft.com/office/powerpoint/2010/main" val="208006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C70B70-5CF6-AB89-4893-6C10BB68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94" y="897368"/>
            <a:ext cx="834462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Información del docente</a:t>
            </a:r>
            <a:endParaRPr lang="es-CL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B931FE4-2AB7-465F-8640-6166605E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223635"/>
              </p:ext>
            </p:extLst>
          </p:nvPr>
        </p:nvGraphicFramePr>
        <p:xfrm>
          <a:off x="1656038" y="1445671"/>
          <a:ext cx="8458633" cy="4875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8C74EB-ACF5-C592-3C00-8E04B934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70" y="1008746"/>
            <a:ext cx="8725820" cy="47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8F2C92-5594-078F-C2E0-41DA66648CC2}"/>
              </a:ext>
            </a:extLst>
          </p:cNvPr>
          <p:cNvSpPr txBox="1"/>
          <p:nvPr/>
        </p:nvSpPr>
        <p:spPr>
          <a:xfrm>
            <a:off x="353962" y="608863"/>
            <a:ext cx="10137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HTML 5 </a:t>
            </a:r>
            <a:r>
              <a:rPr lang="es-ES" dirty="0"/>
              <a:t>es la quinta revisión más importante que se hace al lenguaje HTML. En esta versión, se introducen nuevas características para ayudar a los autores de aplicaciones Web, y se ha prestado especial atención a la definición de claros criterios de conformidad para los agentes de usuario (navegadores) en un esfuerzo por mejorar la interoperabilidad.</a:t>
            </a:r>
          </a:p>
          <a:p>
            <a:endParaRPr lang="es-ES" dirty="0"/>
          </a:p>
          <a:p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171D29-9344-4002-160A-AB9B8BB93BAE}"/>
              </a:ext>
            </a:extLst>
          </p:cNvPr>
          <p:cNvSpPr txBox="1"/>
          <p:nvPr/>
        </p:nvSpPr>
        <p:spPr>
          <a:xfrm>
            <a:off x="1251155" y="2363189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&lt;!DOCTYPE 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&gt;Título de la página&lt;/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  &lt;meta </a:t>
            </a:r>
            <a:r>
              <a:rPr lang="es-CL" dirty="0" err="1"/>
              <a:t>charset</a:t>
            </a:r>
            <a:r>
              <a:rPr lang="es-CL" dirty="0"/>
              <a:t>="UTF-8"&gt;</a:t>
            </a:r>
          </a:p>
          <a:p>
            <a:r>
              <a:rPr lang="es-CL" dirty="0"/>
              <a:t>&lt;/head&gt;</a:t>
            </a:r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Cuerpo de la página.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771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2A93A6E-79A0-FFFE-DB09-A9AFCDF87238}"/>
              </a:ext>
            </a:extLst>
          </p:cNvPr>
          <p:cNvSpPr txBox="1"/>
          <p:nvPr/>
        </p:nvSpPr>
        <p:spPr>
          <a:xfrm>
            <a:off x="1113503" y="845683"/>
            <a:ext cx="89940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&lt;!DOCTYPE 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&gt;Prueba de formulario&lt;/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  &lt;meta </a:t>
            </a:r>
            <a:r>
              <a:rPr lang="es-CL" dirty="0" err="1"/>
              <a:t>charset</a:t>
            </a:r>
            <a:r>
              <a:rPr lang="es-CL" dirty="0"/>
              <a:t>="UTF-8"&gt;</a:t>
            </a:r>
          </a:p>
          <a:p>
            <a:r>
              <a:rPr lang="es-CL" dirty="0"/>
              <a:t>&lt;/head&gt;</a:t>
            </a:r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&lt;</a:t>
            </a:r>
            <a:r>
              <a:rPr lang="es-CL" dirty="0" err="1"/>
              <a:t>form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="</a:t>
            </a:r>
            <a:r>
              <a:rPr lang="es-CL" dirty="0" err="1"/>
              <a:t>registrardatos.php</a:t>
            </a:r>
            <a:r>
              <a:rPr lang="es-CL" dirty="0"/>
              <a:t>" </a:t>
            </a:r>
            <a:r>
              <a:rPr lang="es-CL" dirty="0" err="1"/>
              <a:t>method</a:t>
            </a:r>
            <a:r>
              <a:rPr lang="es-CL" dirty="0"/>
              <a:t>="post"&gt;</a:t>
            </a:r>
          </a:p>
          <a:p>
            <a:r>
              <a:rPr lang="es-CL" dirty="0"/>
              <a:t>  Ingrese su nombre:</a:t>
            </a:r>
          </a:p>
          <a:p>
            <a:r>
              <a:rPr lang="es-CL" dirty="0"/>
              <a:t>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text</a:t>
            </a:r>
            <a:r>
              <a:rPr lang="es-CL" dirty="0"/>
              <a:t>" </a:t>
            </a:r>
            <a:r>
              <a:rPr lang="es-CL" dirty="0" err="1"/>
              <a:t>name</a:t>
            </a:r>
            <a:r>
              <a:rPr lang="es-CL" dirty="0"/>
              <a:t>="nombre" </a:t>
            </a:r>
            <a:r>
              <a:rPr lang="es-CL" dirty="0" err="1"/>
              <a:t>size</a:t>
            </a:r>
            <a:r>
              <a:rPr lang="es-CL" dirty="0"/>
              <a:t>="20"&gt;</a:t>
            </a:r>
          </a:p>
          <a:p>
            <a:r>
              <a:rPr lang="es-CL" dirty="0"/>
              <a:t> 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&lt;input </a:t>
            </a:r>
            <a:r>
              <a:rPr lang="es-CL" dirty="0" err="1"/>
              <a:t>type</a:t>
            </a:r>
            <a:r>
              <a:rPr lang="es-CL" dirty="0"/>
              <a:t>="</a:t>
            </a:r>
            <a:r>
              <a:rPr lang="es-CL" dirty="0" err="1"/>
              <a:t>submit</a:t>
            </a:r>
            <a:r>
              <a:rPr lang="es-CL" dirty="0"/>
              <a:t>" </a:t>
            </a:r>
            <a:r>
              <a:rPr lang="es-CL" dirty="0" err="1"/>
              <a:t>value</a:t>
            </a:r>
            <a:r>
              <a:rPr lang="es-CL" dirty="0"/>
              <a:t>="enviar"&gt;</a:t>
            </a:r>
          </a:p>
          <a:p>
            <a:r>
              <a:rPr lang="es-CL" dirty="0"/>
              <a:t>&lt;/</a:t>
            </a:r>
            <a:r>
              <a:rPr lang="es-CL" dirty="0" err="1"/>
              <a:t>form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145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ED70EF4-BD3B-D36E-90E8-A502EE64C88E}"/>
              </a:ext>
            </a:extLst>
          </p:cNvPr>
          <p:cNvSpPr txBox="1"/>
          <p:nvPr/>
        </p:nvSpPr>
        <p:spPr>
          <a:xfrm>
            <a:off x="609599" y="197346"/>
            <a:ext cx="924232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r>
              <a:rPr lang="es-ES" dirty="0"/>
              <a:t>&lt;head&gt;</a:t>
            </a:r>
          </a:p>
          <a:p>
            <a:r>
              <a:rPr lang="es-ES" dirty="0"/>
              <a:t>  &lt;</a:t>
            </a:r>
            <a:r>
              <a:rPr lang="es-ES" dirty="0" err="1"/>
              <a:t>title</a:t>
            </a:r>
            <a:r>
              <a:rPr lang="es-ES" dirty="0"/>
              <a:t>&gt;título página&lt;/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r>
              <a:rPr lang="es-ES" dirty="0"/>
              <a:t>  &lt;meta </a:t>
            </a:r>
            <a:r>
              <a:rPr lang="es-ES" dirty="0" err="1"/>
              <a:t>charset</a:t>
            </a:r>
            <a:r>
              <a:rPr lang="es-ES" dirty="0"/>
              <a:t>="UTF-8"&gt;</a:t>
            </a:r>
          </a:p>
          <a:p>
            <a:r>
              <a:rPr lang="es-ES" dirty="0"/>
              <a:t>&lt;/head&gt;</a:t>
            </a:r>
          </a:p>
          <a:p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r>
              <a:rPr lang="es-ES" dirty="0"/>
              <a:t>&lt;</a:t>
            </a:r>
            <a:r>
              <a:rPr lang="es-ES" dirty="0" err="1"/>
              <a:t>div</a:t>
            </a:r>
            <a:r>
              <a:rPr lang="es-ES" dirty="0"/>
              <a:t> </a:t>
            </a:r>
            <a:r>
              <a:rPr lang="es-ES" dirty="0" err="1"/>
              <a:t>style</a:t>
            </a:r>
            <a:r>
              <a:rPr lang="es-ES" dirty="0"/>
              <a:t>="</a:t>
            </a:r>
            <a:r>
              <a:rPr lang="es-ES" dirty="0" err="1"/>
              <a:t>background</a:t>
            </a:r>
            <a:r>
              <a:rPr lang="es-ES" dirty="0"/>
              <a:t>-color:#</a:t>
            </a:r>
            <a:r>
              <a:rPr lang="es-ES" dirty="0" err="1"/>
              <a:t>eeeeee</a:t>
            </a:r>
            <a:r>
              <a:rPr lang="es-ES" dirty="0"/>
              <a:t>"&gt;</a:t>
            </a:r>
          </a:p>
          <a:p>
            <a:r>
              <a:rPr lang="es-ES" dirty="0"/>
              <a:t>&lt;h3&gt;</a:t>
            </a:r>
            <a:r>
              <a:rPr lang="es-ES" dirty="0" err="1"/>
              <a:t>Fron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&lt;/h3&gt;</a:t>
            </a:r>
          </a:p>
          <a:p>
            <a:r>
              <a:rPr lang="es-ES" dirty="0"/>
              <a:t>&lt;p </a:t>
            </a:r>
            <a:r>
              <a:rPr lang="es-ES" dirty="0" err="1"/>
              <a:t>style</a:t>
            </a:r>
            <a:r>
              <a:rPr lang="es-ES" dirty="0"/>
              <a:t>="color:#888888;text-indent:20px"&gt;</a:t>
            </a:r>
          </a:p>
          <a:p>
            <a:r>
              <a:rPr lang="es-ES" dirty="0"/>
              <a:t>Aquí 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style</a:t>
            </a:r>
            <a:r>
              <a:rPr lang="es-ES" dirty="0"/>
              <a:t>="</a:t>
            </a:r>
            <a:r>
              <a:rPr lang="es-ES" dirty="0" err="1"/>
              <a:t>background</a:t>
            </a:r>
            <a:r>
              <a:rPr lang="es-ES" dirty="0"/>
              <a:t>-color:#eeee00"&gt;comentarios.&lt;/</a:t>
            </a:r>
            <a:r>
              <a:rPr lang="es-ES" dirty="0" err="1"/>
              <a:t>span</a:t>
            </a:r>
            <a:r>
              <a:rPr lang="es-ES" dirty="0"/>
              <a:t>&gt; </a:t>
            </a:r>
          </a:p>
          <a:p>
            <a:r>
              <a:rPr lang="es-ES" dirty="0"/>
              <a:t>Aquí comentarios. </a:t>
            </a:r>
          </a:p>
          <a:p>
            <a:r>
              <a:rPr lang="es-ES" dirty="0"/>
              <a:t>Aquí comentarios. </a:t>
            </a:r>
          </a:p>
          <a:p>
            <a:r>
              <a:rPr lang="es-ES" dirty="0"/>
              <a:t>&lt;/p&gt;</a:t>
            </a:r>
          </a:p>
          <a:p>
            <a:r>
              <a:rPr lang="es-ES" dirty="0"/>
              <a:t>&lt;h3&gt;Back </a:t>
            </a:r>
            <a:r>
              <a:rPr lang="es-ES" dirty="0" err="1"/>
              <a:t>End</a:t>
            </a:r>
            <a:r>
              <a:rPr lang="es-ES" dirty="0"/>
              <a:t>&lt;/h3&gt;</a:t>
            </a:r>
          </a:p>
          <a:p>
            <a:r>
              <a:rPr lang="es-ES" dirty="0"/>
              <a:t>&lt;p </a:t>
            </a:r>
            <a:r>
              <a:rPr lang="es-ES" dirty="0" err="1"/>
              <a:t>style</a:t>
            </a:r>
            <a:r>
              <a:rPr lang="es-ES" dirty="0"/>
              <a:t>="color:#888888;text-indent:20px"&gt;</a:t>
            </a:r>
          </a:p>
          <a:p>
            <a:r>
              <a:rPr lang="es-ES" dirty="0"/>
              <a:t>&lt;</a:t>
            </a:r>
            <a:r>
              <a:rPr lang="es-ES" dirty="0" err="1"/>
              <a:t>span</a:t>
            </a:r>
            <a:r>
              <a:rPr lang="es-ES" dirty="0"/>
              <a:t> </a:t>
            </a:r>
            <a:r>
              <a:rPr lang="es-ES" dirty="0" err="1"/>
              <a:t>style</a:t>
            </a:r>
            <a:r>
              <a:rPr lang="es-ES" dirty="0"/>
              <a:t>="</a:t>
            </a:r>
            <a:r>
              <a:rPr lang="es-ES" dirty="0" err="1"/>
              <a:t>background</a:t>
            </a:r>
            <a:r>
              <a:rPr lang="es-ES" dirty="0"/>
              <a:t>-color:#eeee00"&gt;Aquí comentarios.&lt;/</a:t>
            </a:r>
            <a:r>
              <a:rPr lang="es-ES" dirty="0" err="1"/>
              <a:t>span</a:t>
            </a:r>
            <a:r>
              <a:rPr lang="es-ES" dirty="0"/>
              <a:t>&gt; </a:t>
            </a:r>
          </a:p>
          <a:p>
            <a:r>
              <a:rPr lang="es-ES" dirty="0"/>
              <a:t>Aquí comentarios. </a:t>
            </a:r>
          </a:p>
          <a:p>
            <a:r>
              <a:rPr lang="es-ES" dirty="0"/>
              <a:t>Aquí comentarios. </a:t>
            </a:r>
          </a:p>
          <a:p>
            <a:r>
              <a:rPr lang="es-ES" dirty="0"/>
              <a:t>&lt;/p&gt;</a:t>
            </a:r>
          </a:p>
          <a:p>
            <a:r>
              <a:rPr lang="es-ES" dirty="0"/>
              <a:t>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9684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recordar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482C4B-C32A-084A-F470-A48A299B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837806"/>
            <a:ext cx="10278747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9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El módulo en la malla curricular de la carrera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INFORMACIÓN DEL MÓDULO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EAB3DE-A47A-8572-26F6-28BE4BAA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50" y="1462870"/>
            <a:ext cx="9658369" cy="29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INFORMACIÓN DEL MÓDULO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809277"/>
            <a:ext cx="1093081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0000"/>
                </a:solidFill>
              </a:rPr>
              <a:t>Unidad de Aprendizaje </a:t>
            </a:r>
          </a:p>
          <a:p>
            <a:pPr marL="1200150" lvl="2" indent="-285750">
              <a:buFontTx/>
              <a:buChar char="-"/>
            </a:pPr>
            <a:r>
              <a:rPr lang="es-ES" sz="1800" b="1" i="1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Introducción a Aplicaciones para Internet</a:t>
            </a:r>
            <a:endParaRPr lang="es-MX" sz="1600" b="1" i="1" dirty="0"/>
          </a:p>
          <a:p>
            <a:r>
              <a:rPr lang="es-MX" sz="1600" b="1" dirty="0">
                <a:solidFill>
                  <a:srgbClr val="FF0000"/>
                </a:solidFill>
              </a:rPr>
              <a:t>       Aprendizajes Esperados  </a:t>
            </a:r>
          </a:p>
          <a:p>
            <a:pPr marL="1200150" lvl="2" indent="-285750">
              <a:buFontTx/>
              <a:buChar char="-"/>
            </a:pPr>
            <a:r>
              <a:rPr lang="es-ES" sz="1800" i="1" dirty="0">
                <a:effectLst/>
                <a:ea typeface="Arial" panose="020B0604020202020204" pitchFamily="34" charset="0"/>
              </a:rPr>
              <a:t>Analizan tecnologías involucradas en el desarrollo de aplicaciones para Internet, considerando conceptos y componentes asociados</a:t>
            </a:r>
          </a:p>
          <a:p>
            <a:pPr marL="1200150" lvl="2" indent="-285750">
              <a:buFontTx/>
              <a:buChar char="-"/>
            </a:pPr>
            <a:r>
              <a:rPr lang="es-ES" sz="1800" i="1" dirty="0" err="1">
                <a:effectLst/>
                <a:ea typeface="Arial" panose="020B0604020202020204" pitchFamily="34" charset="0"/>
              </a:rPr>
              <a:t>plican</a:t>
            </a:r>
            <a:r>
              <a:rPr lang="es-ES" sz="1800" i="1" dirty="0">
                <a:effectLst/>
                <a:ea typeface="Arial" panose="020B0604020202020204" pitchFamily="34" charset="0"/>
              </a:rPr>
              <a:t> lenguaje HTML5 en la construcción de sitio web, considerando etiquetas HTML y HTML5, DOM y ventajas asociadas.</a:t>
            </a:r>
          </a:p>
          <a:p>
            <a:pPr lvl="1"/>
            <a:r>
              <a:rPr lang="es-ES" sz="1600" b="1" i="1" dirty="0">
                <a:solidFill>
                  <a:srgbClr val="FF0000"/>
                </a:solidFill>
              </a:rPr>
              <a:t>Criterios de Evaluación</a:t>
            </a:r>
          </a:p>
          <a:p>
            <a:pPr lvl="1"/>
            <a:r>
              <a:rPr lang="es-ES" sz="1600" b="1" i="1" dirty="0"/>
              <a:t>          </a:t>
            </a:r>
            <a:r>
              <a:rPr lang="es-ES" sz="1600" i="1" dirty="0"/>
              <a:t>- </a:t>
            </a:r>
            <a:r>
              <a:rPr lang="es-ES" sz="1800" dirty="0">
                <a:effectLst/>
                <a:ea typeface="Arial" panose="020B0604020202020204" pitchFamily="34" charset="0"/>
              </a:rPr>
              <a:t>Determina componentes de página web y de sitio web, considerando estructura de sitio web y ejemplos</a:t>
            </a:r>
          </a:p>
          <a:p>
            <a:pPr lvl="1"/>
            <a:r>
              <a:rPr lang="es-ES" dirty="0">
                <a:ea typeface="Arial" panose="020B0604020202020204" pitchFamily="34" charset="0"/>
              </a:rPr>
              <a:t>           </a:t>
            </a:r>
            <a:r>
              <a:rPr lang="es-ES" sz="1800" dirty="0">
                <a:effectLst/>
                <a:ea typeface="Arial" panose="020B0604020202020204" pitchFamily="34" charset="0"/>
              </a:rPr>
              <a:t>de buenas prácticas..</a:t>
            </a:r>
            <a:endParaRPr lang="es-ES" sz="1600" i="1" dirty="0"/>
          </a:p>
          <a:p>
            <a:pPr lvl="1"/>
            <a:r>
              <a:rPr lang="es-ES" sz="1600" i="1" dirty="0"/>
              <a:t>	- </a:t>
            </a:r>
            <a:r>
              <a:rPr lang="es-ES" sz="1600" dirty="0"/>
              <a:t>A</a:t>
            </a:r>
            <a:r>
              <a:rPr lang="es-ES" sz="1800" dirty="0">
                <a:effectLst/>
                <a:ea typeface="Arial" panose="020B0604020202020204" pitchFamily="34" charset="0"/>
              </a:rPr>
              <a:t>plica HTML5 en la construcción de sitio web, considerando DOM, etiquetas y ejemplos de</a:t>
            </a:r>
          </a:p>
          <a:p>
            <a:pPr lvl="1"/>
            <a:r>
              <a:rPr lang="es-ES" dirty="0">
                <a:ea typeface="Arial" panose="020B0604020202020204" pitchFamily="34" charset="0"/>
              </a:rPr>
              <a:t>          </a:t>
            </a:r>
            <a:r>
              <a:rPr lang="es-ES" sz="1800" dirty="0">
                <a:effectLst/>
                <a:ea typeface="Arial" panose="020B0604020202020204" pitchFamily="34" charset="0"/>
              </a:rPr>
              <a:t> implementación</a:t>
            </a:r>
          </a:p>
          <a:p>
            <a:pPr lvl="1"/>
            <a:r>
              <a:rPr lang="es-ES" sz="1600" i="1" dirty="0"/>
              <a:t>	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60FA2D-009A-F1B6-E9B4-8026B6150F5B}"/>
              </a:ext>
            </a:extLst>
          </p:cNvPr>
          <p:cNvSpPr txBox="1"/>
          <p:nvPr/>
        </p:nvSpPr>
        <p:spPr>
          <a:xfrm>
            <a:off x="218766" y="644257"/>
            <a:ext cx="100854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b="1" i="1" dirty="0">
                <a:solidFill>
                  <a:srgbClr val="FF0000"/>
                </a:solidFill>
              </a:rPr>
              <a:t>Contenidos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	</a:t>
            </a:r>
            <a:r>
              <a:rPr lang="es-ES" i="1" dirty="0"/>
              <a:t>- Estructura de un sitio web y ejemplos de buenas prácticas	- Reglas de normalización</a:t>
            </a:r>
          </a:p>
          <a:p>
            <a:pPr lvl="1"/>
            <a:r>
              <a:rPr lang="es-ES" i="1" dirty="0"/>
              <a:t>         - Ejemplos de implementación de HTML5</a:t>
            </a:r>
          </a:p>
          <a:p>
            <a:pPr lvl="1"/>
            <a:r>
              <a:rPr lang="es-ES" i="1" dirty="0"/>
              <a:t>         - Aplicación de HTML5: Imágenes, link, listas, tablas, textos, videos, sonido, entre otros</a:t>
            </a:r>
          </a:p>
          <a:p>
            <a:pPr lvl="1"/>
            <a:r>
              <a:rPr lang="es-ES" i="1" dirty="0"/>
              <a:t>   </a:t>
            </a:r>
          </a:p>
          <a:p>
            <a:pPr lvl="1"/>
            <a:r>
              <a:rPr lang="es-ES" i="1" dirty="0"/>
              <a:t>	</a:t>
            </a:r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8001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F67B93A-5E9D-4249-8243-4860C9945BA9}"/>
              </a:ext>
            </a:extLst>
          </p:cNvPr>
          <p:cNvSpPr txBox="1"/>
          <p:nvPr/>
        </p:nvSpPr>
        <p:spPr>
          <a:xfrm>
            <a:off x="858128" y="375607"/>
            <a:ext cx="10691447" cy="583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FF0000"/>
                </a:solidFill>
              </a:rPr>
              <a:t>Unidad de Aprendizaje </a:t>
            </a:r>
          </a:p>
          <a:p>
            <a:pPr marL="1200150" lvl="2" indent="-285750">
              <a:buFontTx/>
              <a:buChar char="-"/>
            </a:pPr>
            <a:r>
              <a:rPr lang="es-ES" sz="1600" b="1" i="1" dirty="0"/>
              <a:t>Diseño y Programación de Aplicaciones para Internet</a:t>
            </a:r>
            <a:endParaRPr lang="es-MX" sz="1600" b="1" i="1" dirty="0"/>
          </a:p>
          <a:p>
            <a:r>
              <a:rPr lang="es-MX" sz="1600" b="1" dirty="0">
                <a:solidFill>
                  <a:srgbClr val="FF0000"/>
                </a:solidFill>
              </a:rPr>
              <a:t>      Aprendizajes Esperados  </a:t>
            </a:r>
          </a:p>
          <a:p>
            <a:endParaRPr lang="es-MX" b="1" i="1" dirty="0">
              <a:solidFill>
                <a:srgbClr val="FF0000"/>
              </a:solidFill>
            </a:endParaRPr>
          </a:p>
          <a:p>
            <a:pPr marL="69215">
              <a:lnSpc>
                <a:spcPts val="895"/>
              </a:lnSpc>
            </a:pPr>
            <a:r>
              <a:rPr lang="es-ES" i="1" dirty="0">
                <a:ea typeface="Arial" panose="020B0604020202020204" pitchFamily="34" charset="0"/>
              </a:rPr>
              <a:t>              -</a:t>
            </a:r>
            <a:r>
              <a:rPr lang="es-ES" i="1" dirty="0">
                <a:effectLst/>
                <a:ea typeface="Arial" panose="020B0604020202020204" pitchFamily="34" charset="0"/>
              </a:rPr>
              <a:t>  Aplican </a:t>
            </a:r>
            <a:r>
              <a:rPr lang="es-ES" i="1" dirty="0" err="1">
                <a:effectLst/>
                <a:ea typeface="Arial" panose="020B0604020202020204" pitchFamily="34" charset="0"/>
              </a:rPr>
              <a:t>responsividad</a:t>
            </a:r>
            <a:r>
              <a:rPr lang="es-ES" i="1" dirty="0">
                <a:effectLst/>
                <a:ea typeface="Arial" panose="020B0604020202020204" pitchFamily="34" charset="0"/>
              </a:rPr>
              <a:t> en la construcción de páginas web, considerando utilización de lenguaje CSS.</a:t>
            </a:r>
          </a:p>
          <a:p>
            <a:pPr marL="69215">
              <a:lnSpc>
                <a:spcPts val="895"/>
              </a:lnSpc>
            </a:pPr>
            <a:endParaRPr lang="es-ES" i="1" dirty="0">
              <a:effectLst/>
              <a:ea typeface="Arial" panose="020B0604020202020204" pitchFamily="34" charset="0"/>
            </a:endParaRPr>
          </a:p>
          <a:p>
            <a:pPr marL="69215">
              <a:lnSpc>
                <a:spcPts val="895"/>
              </a:lnSpc>
            </a:pPr>
            <a:r>
              <a:rPr lang="es-ES" i="1" dirty="0">
                <a:ea typeface="Arial" panose="020B0604020202020204" pitchFamily="34" charset="0"/>
              </a:rPr>
              <a:t>              </a:t>
            </a:r>
          </a:p>
          <a:p>
            <a:pPr marL="69215">
              <a:lnSpc>
                <a:spcPts val="895"/>
              </a:lnSpc>
            </a:pPr>
            <a:r>
              <a:rPr lang="es-ES" i="1" dirty="0">
                <a:effectLst/>
                <a:ea typeface="Arial" panose="020B0604020202020204" pitchFamily="34" charset="0"/>
              </a:rPr>
              <a:t>              - Aplican JavaScript en documentos HTML 5, considerando el diseño y desarrollo de aplicaciones Web.</a:t>
            </a:r>
          </a:p>
          <a:p>
            <a:pPr marL="69215">
              <a:lnSpc>
                <a:spcPts val="895"/>
              </a:lnSpc>
            </a:pPr>
            <a:endParaRPr lang="es-ES" i="1" dirty="0">
              <a:effectLst/>
              <a:ea typeface="Arial" panose="020B0604020202020204" pitchFamily="34" charset="0"/>
            </a:endParaRPr>
          </a:p>
          <a:p>
            <a:pPr marL="69215">
              <a:lnSpc>
                <a:spcPts val="895"/>
              </a:lnSpc>
            </a:pPr>
            <a:endParaRPr lang="es-ES" i="1" dirty="0">
              <a:ea typeface="Arial" panose="020B0604020202020204" pitchFamily="34" charset="0"/>
            </a:endParaRPr>
          </a:p>
          <a:p>
            <a:pPr marL="69215">
              <a:lnSpc>
                <a:spcPts val="895"/>
              </a:lnSpc>
            </a:pPr>
            <a:r>
              <a:rPr lang="es-ES" i="1" dirty="0">
                <a:effectLst/>
                <a:ea typeface="Arial" panose="020B0604020202020204" pitchFamily="34" charset="0"/>
              </a:rPr>
              <a:t>              - Programan sitio web responsivo mediante HTML 5, CSS, JavaScript y AJAX, considerando</a:t>
            </a:r>
          </a:p>
          <a:p>
            <a:pPr marL="69215">
              <a:lnSpc>
                <a:spcPts val="895"/>
              </a:lnSpc>
            </a:pPr>
            <a:endParaRPr lang="es-ES" i="1" dirty="0">
              <a:ea typeface="Arial" panose="020B0604020202020204" pitchFamily="34" charset="0"/>
            </a:endParaRPr>
          </a:p>
          <a:p>
            <a:pPr marL="69215">
              <a:lnSpc>
                <a:spcPts val="895"/>
              </a:lnSpc>
            </a:pPr>
            <a:r>
              <a:rPr lang="es-ES" i="1" dirty="0">
                <a:effectLst/>
                <a:ea typeface="Arial" panose="020B0604020202020204" pitchFamily="34" charset="0"/>
              </a:rPr>
              <a:t>                requerimientos de usuario, diseño de páginas web, Bootstrap y documentación técnica</a:t>
            </a:r>
          </a:p>
          <a:p>
            <a:pPr marL="69215">
              <a:lnSpc>
                <a:spcPts val="895"/>
              </a:lnSpc>
            </a:pPr>
            <a:endParaRPr lang="es-ES" i="1" dirty="0">
              <a:ea typeface="Arial" panose="020B0604020202020204" pitchFamily="34" charset="0"/>
            </a:endParaRPr>
          </a:p>
          <a:p>
            <a:pPr marL="69215">
              <a:lnSpc>
                <a:spcPts val="895"/>
              </a:lnSpc>
            </a:pPr>
            <a:endParaRPr lang="es-ES" i="1" dirty="0">
              <a:effectLst/>
              <a:ea typeface="Arial" panose="020B0604020202020204" pitchFamily="34" charset="0"/>
            </a:endParaRPr>
          </a:p>
          <a:p>
            <a:pPr marL="69215">
              <a:lnSpc>
                <a:spcPts val="895"/>
              </a:lnSpc>
            </a:pPr>
            <a:r>
              <a:rPr lang="es-ES" i="1" dirty="0">
                <a:ea typeface="Arial" panose="020B0604020202020204" pitchFamily="34" charset="0"/>
              </a:rPr>
              <a:t>  </a:t>
            </a:r>
          </a:p>
          <a:p>
            <a:pPr marL="69215">
              <a:lnSpc>
                <a:spcPts val="895"/>
              </a:lnSpc>
            </a:pPr>
            <a:r>
              <a:rPr lang="es-ES" i="1" dirty="0">
                <a:effectLst/>
                <a:ea typeface="Arial" panose="020B0604020202020204" pitchFamily="34" charset="0"/>
              </a:rPr>
              <a:t>             - Programan sitio web mediante uso de lenguaje PHP, HTML5 y CSS para solución de requerimientos</a:t>
            </a:r>
          </a:p>
          <a:p>
            <a:pPr marL="69215">
              <a:lnSpc>
                <a:spcPts val="895"/>
              </a:lnSpc>
            </a:pPr>
            <a:r>
              <a:rPr lang="es-ES" i="1" dirty="0">
                <a:ea typeface="Arial" panose="020B0604020202020204" pitchFamily="34" charset="0"/>
              </a:rPr>
              <a:t>     </a:t>
            </a:r>
          </a:p>
          <a:p>
            <a:pPr marL="69215">
              <a:lnSpc>
                <a:spcPts val="895"/>
              </a:lnSpc>
            </a:pPr>
            <a:r>
              <a:rPr lang="es-ES" i="1" dirty="0">
                <a:effectLst/>
                <a:ea typeface="Arial" panose="020B0604020202020204" pitchFamily="34" charset="0"/>
              </a:rPr>
              <a:t>               de usuario.</a:t>
            </a:r>
          </a:p>
          <a:p>
            <a:pPr marL="69215">
              <a:lnSpc>
                <a:spcPts val="895"/>
              </a:lnSpc>
            </a:pPr>
            <a:endParaRPr lang="es-ES" b="1" i="1" dirty="0"/>
          </a:p>
          <a:p>
            <a:pPr marL="69215">
              <a:lnSpc>
                <a:spcPts val="895"/>
              </a:lnSpc>
            </a:pPr>
            <a:endParaRPr lang="es-ES" b="1" i="1" dirty="0"/>
          </a:p>
          <a:p>
            <a:pPr marL="69215">
              <a:lnSpc>
                <a:spcPts val="895"/>
              </a:lnSpc>
            </a:pPr>
            <a:endParaRPr lang="es-ES" sz="1600" b="1" i="1" dirty="0">
              <a:solidFill>
                <a:srgbClr val="FF0000"/>
              </a:solidFill>
            </a:endParaRPr>
          </a:p>
          <a:p>
            <a:pPr lvl="1"/>
            <a:r>
              <a:rPr lang="es-ES" sz="1600" b="1" i="1" dirty="0">
                <a:solidFill>
                  <a:srgbClr val="FF0000"/>
                </a:solidFill>
              </a:rPr>
              <a:t>Criterios de Evaluación</a:t>
            </a:r>
          </a:p>
          <a:p>
            <a:pPr lvl="1"/>
            <a:r>
              <a:rPr lang="es-ES" sz="1600" b="1" i="1" dirty="0"/>
              <a:t>          </a:t>
            </a:r>
            <a:r>
              <a:rPr lang="es-ES" sz="1600" i="1" dirty="0"/>
              <a:t>- Aplica lenguaje CSS para la construcción de páginas web responsivas, considerando archivos HTML5</a:t>
            </a:r>
          </a:p>
          <a:p>
            <a:pPr lvl="1"/>
            <a:r>
              <a:rPr lang="es-ES" sz="1600" i="1" dirty="0"/>
              <a:t>          - Aplica JavaScript en documentos HTML 5 para diseño y desarrollo de aplicaciones Web, considerando lectura </a:t>
            </a:r>
          </a:p>
          <a:p>
            <a:pPr lvl="1"/>
            <a:r>
              <a:rPr lang="es-ES" sz="1600" i="1" dirty="0"/>
              <a:t>            de datos, muestra de mensajes, operaciones matemáticas, funciones y conversiones de tipos de datos</a:t>
            </a:r>
          </a:p>
          <a:p>
            <a:pPr lvl="1"/>
            <a:r>
              <a:rPr lang="es-ES" sz="1600" b="1" i="1" dirty="0"/>
              <a:t>	- </a:t>
            </a:r>
            <a:r>
              <a:rPr lang="es-ES" sz="1800" i="1" dirty="0">
                <a:effectLst/>
                <a:ea typeface="Arial" panose="020B0604020202020204" pitchFamily="34" charset="0"/>
              </a:rPr>
              <a:t>Realiza maquetación de sitio web mediante Bootstrap, considerando diseño de páginas web y</a:t>
            </a:r>
          </a:p>
          <a:p>
            <a:pPr lvl="1"/>
            <a:r>
              <a:rPr lang="es-ES" i="1" dirty="0">
                <a:ea typeface="Arial" panose="020B0604020202020204" pitchFamily="34" charset="0"/>
              </a:rPr>
              <a:t>           </a:t>
            </a:r>
            <a:r>
              <a:rPr lang="es-ES" sz="1800" i="1" dirty="0">
                <a:effectLst/>
                <a:ea typeface="Arial" panose="020B0604020202020204" pitchFamily="34" charset="0"/>
              </a:rPr>
              <a:t>requerimientos de usuario.</a:t>
            </a:r>
          </a:p>
          <a:p>
            <a:pPr lvl="1"/>
            <a:r>
              <a:rPr lang="es-ES" b="1" i="1" dirty="0"/>
              <a:t>         - </a:t>
            </a:r>
            <a:r>
              <a:rPr lang="es-ES" i="1" dirty="0"/>
              <a:t>Utiliza lenguaje PHP para solución de requerimientos de usuario, considerando encapsulamiento,</a:t>
            </a:r>
          </a:p>
          <a:p>
            <a:pPr lvl="1"/>
            <a:r>
              <a:rPr lang="es-ES" i="1" dirty="0"/>
              <a:t>           herencia y abstracción en PHP.</a:t>
            </a:r>
          </a:p>
          <a:p>
            <a:pPr lvl="1"/>
            <a:r>
              <a:rPr lang="es-ES" i="1" dirty="0"/>
              <a:t>        - Trabaja de forma colaborativa y en red, a través de diversos medios y soportes, adoptando</a:t>
            </a:r>
          </a:p>
          <a:p>
            <a:pPr lvl="1"/>
            <a:r>
              <a:rPr lang="es-ES" i="1" dirty="0"/>
              <a:t>          diferentes roles</a:t>
            </a:r>
            <a:r>
              <a:rPr lang="es-ES" b="1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929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60FA2D-009A-F1B6-E9B4-8026B6150F5B}"/>
              </a:ext>
            </a:extLst>
          </p:cNvPr>
          <p:cNvSpPr txBox="1"/>
          <p:nvPr/>
        </p:nvSpPr>
        <p:spPr>
          <a:xfrm>
            <a:off x="218766" y="644257"/>
            <a:ext cx="100854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b="1" i="1" dirty="0">
                <a:solidFill>
                  <a:srgbClr val="FF0000"/>
                </a:solidFill>
              </a:rPr>
              <a:t>Contenidos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	</a:t>
            </a:r>
            <a:r>
              <a:rPr lang="es-ES" i="1" dirty="0"/>
              <a:t>- Lenguaje CSS y aplicabilidad</a:t>
            </a:r>
          </a:p>
          <a:p>
            <a:pPr lvl="1"/>
            <a:r>
              <a:rPr lang="es-ES" i="1" dirty="0"/>
              <a:t>	- Estructura de un documento en lenguaje JavaScript, etiquetas de apertura de código y cierre</a:t>
            </a:r>
          </a:p>
          <a:p>
            <a:pPr lvl="1"/>
            <a:r>
              <a:rPr lang="es-ES" i="1" dirty="0"/>
              <a:t>         - Programación mediante CSS, JavaScript, AJAX y HTML5</a:t>
            </a:r>
          </a:p>
          <a:p>
            <a:pPr lvl="1"/>
            <a:r>
              <a:rPr lang="es-ES" i="1" dirty="0"/>
              <a:t>         - Estructura de código PHP, sintaxis PHP, declaración de variables, funciones, envío de datos</a:t>
            </a:r>
          </a:p>
          <a:p>
            <a:pPr lvl="1"/>
            <a:r>
              <a:rPr lang="es-ES" i="1" dirty="0"/>
              <a:t>            entre páginas PHP</a:t>
            </a:r>
          </a:p>
          <a:p>
            <a:pPr lvl="1"/>
            <a:r>
              <a:rPr lang="es-ES" i="1" dirty="0"/>
              <a:t>         - Programación orientada a objetos</a:t>
            </a:r>
          </a:p>
          <a:p>
            <a:pPr lvl="1"/>
            <a:r>
              <a:rPr lang="es-ES" i="1" dirty="0"/>
              <a:t>	</a:t>
            </a:r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66221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F67B93A-5E9D-4249-8243-4860C9945BA9}"/>
              </a:ext>
            </a:extLst>
          </p:cNvPr>
          <p:cNvSpPr txBox="1"/>
          <p:nvPr/>
        </p:nvSpPr>
        <p:spPr>
          <a:xfrm>
            <a:off x="858128" y="375607"/>
            <a:ext cx="1069144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FF0000"/>
                </a:solidFill>
              </a:rPr>
              <a:t>Unidad de Aprendizaje </a:t>
            </a:r>
          </a:p>
          <a:p>
            <a:pPr marL="1200150" lvl="2" indent="-285750">
              <a:buFontTx/>
              <a:buChar char="-"/>
            </a:pPr>
            <a:r>
              <a:rPr lang="es-ES" sz="1600" b="1" i="1" dirty="0"/>
              <a:t>Conexión a bases de datos relacionales</a:t>
            </a:r>
            <a:endParaRPr lang="es-MX" sz="1600" b="1" i="1" dirty="0"/>
          </a:p>
          <a:p>
            <a:r>
              <a:rPr lang="es-MX" sz="1600" b="1" dirty="0">
                <a:solidFill>
                  <a:srgbClr val="FF0000"/>
                </a:solidFill>
              </a:rPr>
              <a:t>      Aprendizajes Esperados  </a:t>
            </a:r>
          </a:p>
          <a:p>
            <a:endParaRPr lang="es-MX" b="1" i="1" dirty="0">
              <a:solidFill>
                <a:srgbClr val="FF0000"/>
              </a:solidFill>
            </a:endParaRPr>
          </a:p>
          <a:p>
            <a:pPr marL="69215"/>
            <a:r>
              <a:rPr lang="es-ES" i="1" dirty="0">
                <a:ea typeface="Arial" panose="020B0604020202020204" pitchFamily="34" charset="0"/>
              </a:rPr>
              <a:t>              -</a:t>
            </a:r>
            <a:r>
              <a:rPr lang="es-ES" i="1" dirty="0">
                <a:effectLst/>
                <a:ea typeface="Arial" panose="020B0604020202020204" pitchFamily="34" charset="0"/>
              </a:rPr>
              <a:t>  </a:t>
            </a:r>
            <a:r>
              <a:rPr lang="es-ES" b="1" i="1" dirty="0"/>
              <a:t>Determinan estructura de base de datos, considerado modelos, trabajos automáticos y estructura,</a:t>
            </a:r>
          </a:p>
          <a:p>
            <a:pPr marL="69215"/>
            <a:r>
              <a:rPr lang="es-ES" b="1" i="1" dirty="0"/>
              <a:t>                 de acuerdo con requerimientos de usuario</a:t>
            </a:r>
          </a:p>
          <a:p>
            <a:pPr marL="69215"/>
            <a:r>
              <a:rPr lang="es-ES" i="1" dirty="0">
                <a:effectLst/>
                <a:ea typeface="Arial" panose="020B0604020202020204" pitchFamily="34" charset="0"/>
              </a:rPr>
              <a:t>              - Aplican técnicas de diseño de interfaces, modelado de datos y técnicas de validación de reglas de</a:t>
            </a:r>
          </a:p>
          <a:p>
            <a:pPr marL="69215"/>
            <a:r>
              <a:rPr lang="es-ES" i="1" dirty="0">
                <a:ea typeface="Arial" panose="020B0604020202020204" pitchFamily="34" charset="0"/>
              </a:rPr>
              <a:t>               </a:t>
            </a:r>
            <a:r>
              <a:rPr lang="es-ES" i="1" dirty="0">
                <a:effectLst/>
                <a:ea typeface="Arial" panose="020B0604020202020204" pitchFamily="34" charset="0"/>
              </a:rPr>
              <a:t> negocio, considerando la construcción de interfaces mediante CSS, HTML5 y JavaScript, de acuerdo a</a:t>
            </a:r>
          </a:p>
          <a:p>
            <a:pPr marL="69215"/>
            <a:r>
              <a:rPr lang="es-ES" i="1" dirty="0">
                <a:ea typeface="Arial" panose="020B0604020202020204" pitchFamily="34" charset="0"/>
              </a:rPr>
              <a:t>                </a:t>
            </a:r>
            <a:r>
              <a:rPr lang="es-ES" i="1" dirty="0">
                <a:effectLst/>
                <a:ea typeface="Arial" panose="020B0604020202020204" pitchFamily="34" charset="0"/>
              </a:rPr>
              <a:t>estándares de la industria</a:t>
            </a:r>
            <a:endParaRPr lang="es-ES" i="1" dirty="0">
              <a:ea typeface="Arial" panose="020B0604020202020204" pitchFamily="34" charset="0"/>
            </a:endParaRPr>
          </a:p>
          <a:p>
            <a:pPr marL="69215"/>
            <a:r>
              <a:rPr lang="es-ES" i="1" dirty="0">
                <a:effectLst/>
                <a:ea typeface="Arial" panose="020B0604020202020204" pitchFamily="34" charset="0"/>
              </a:rPr>
              <a:t>                </a:t>
            </a:r>
            <a:endParaRPr lang="es-ES" sz="1600" b="1" i="1" dirty="0">
              <a:solidFill>
                <a:srgbClr val="FF0000"/>
              </a:solidFill>
            </a:endParaRPr>
          </a:p>
          <a:p>
            <a:pPr lvl="1"/>
            <a:r>
              <a:rPr lang="es-ES" sz="1600" b="1" i="1" dirty="0">
                <a:solidFill>
                  <a:srgbClr val="FF0000"/>
                </a:solidFill>
              </a:rPr>
              <a:t>Criterios de Evaluación</a:t>
            </a:r>
          </a:p>
          <a:p>
            <a:pPr lvl="1"/>
            <a:r>
              <a:rPr lang="es-ES" sz="1600" b="1" i="1" dirty="0"/>
              <a:t>          </a:t>
            </a:r>
            <a:r>
              <a:rPr lang="es-ES" sz="1600" i="1" dirty="0"/>
              <a:t>- Determina estructura de base de datos, de acuerdo con análisis de requerimientos de usuario</a:t>
            </a:r>
          </a:p>
          <a:p>
            <a:pPr lvl="1"/>
            <a:r>
              <a:rPr lang="es-ES" sz="1600" i="1" dirty="0"/>
              <a:t>          - Construye página en PHP, considerando procedimientos almacenados para la interacción con base de datos.</a:t>
            </a:r>
          </a:p>
          <a:p>
            <a:pPr lvl="1"/>
            <a:r>
              <a:rPr lang="es-ES" sz="1600" i="1" dirty="0"/>
              <a:t>          -Construye páginas PHP con conexión a base de datos, considerando implementación de operaciones básicas</a:t>
            </a:r>
          </a:p>
          <a:p>
            <a:pPr lvl="1"/>
            <a:r>
              <a:rPr lang="es-ES" sz="1600" i="1" dirty="0"/>
              <a:t>            asociadas.</a:t>
            </a:r>
            <a:r>
              <a:rPr lang="es-ES" b="1" i="1" dirty="0"/>
              <a:t>        </a:t>
            </a:r>
          </a:p>
          <a:p>
            <a:pPr lvl="1"/>
            <a:r>
              <a:rPr lang="es-ES" b="1" i="1" dirty="0"/>
              <a:t>        - </a:t>
            </a:r>
            <a:r>
              <a:rPr lang="es-ES" i="1" dirty="0"/>
              <a:t>Aplica técnicas de diseño de interfaces orientado a la usabilidad y accesibilidad, considerando técnicas</a:t>
            </a:r>
          </a:p>
          <a:p>
            <a:pPr lvl="1"/>
            <a:r>
              <a:rPr lang="es-ES" i="1" dirty="0"/>
              <a:t>         de validación de interfaces y requerimientos entregados por usuario       </a:t>
            </a:r>
          </a:p>
          <a:p>
            <a:pPr lvl="1"/>
            <a:r>
              <a:rPr lang="es-ES" i="1" dirty="0"/>
              <a:t>       - Trabaja de forma colaborativa y en red, a través de diversos medios y soportes, adoptando</a:t>
            </a:r>
          </a:p>
          <a:p>
            <a:pPr lvl="1"/>
            <a:r>
              <a:rPr lang="es-ES" i="1" dirty="0"/>
              <a:t>          diferentes roles</a:t>
            </a:r>
            <a:r>
              <a:rPr lang="es-ES" b="1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389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1770</Words>
  <Application>Microsoft Office PowerPoint</Application>
  <PresentationFormat>Panorámica</PresentationFormat>
  <Paragraphs>226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de Office</vt:lpstr>
      <vt:lpstr>TALLER DE APLICACIONES DE INTERNET</vt:lpstr>
      <vt:lpstr>Información del docente</vt:lpstr>
      <vt:lpstr>El módulo en la malla curricular de la carrera</vt:lpstr>
      <vt:lpstr>INFORMACIÓN DEL MÓDULO</vt:lpstr>
      <vt:lpstr>INFORMACIÓN DEL MÓDULO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INFORMACIÓN DE la clase</vt:lpstr>
      <vt:lpstr>Condiciones favorables para la clase</vt:lpstr>
      <vt:lpstr>EVALUACIONES</vt:lpstr>
      <vt:lpstr>RECURSOS DEL MÓDULO</vt:lpstr>
      <vt:lpstr>PRESENTACIÓN DE LA CLASE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Momento para recordar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B1927</cp:lastModifiedBy>
  <cp:revision>35</cp:revision>
  <dcterms:created xsi:type="dcterms:W3CDTF">2020-02-10T20:31:49Z</dcterms:created>
  <dcterms:modified xsi:type="dcterms:W3CDTF">2024-03-19T13:57:43Z</dcterms:modified>
</cp:coreProperties>
</file>