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3" r:id="rId5"/>
    <p:sldId id="264" r:id="rId6"/>
    <p:sldId id="268" r:id="rId7"/>
    <p:sldId id="273" r:id="rId8"/>
    <p:sldId id="279" r:id="rId9"/>
    <p:sldId id="281" r:id="rId10"/>
    <p:sldId id="282" r:id="rId11"/>
    <p:sldId id="280" r:id="rId12"/>
    <p:sldId id="265" r:id="rId13"/>
    <p:sldId id="260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2" autoAdjust="0"/>
  </p:normalViewPr>
  <p:slideViewPr>
    <p:cSldViewPr snapToGrid="0">
      <p:cViewPr varScale="1">
        <p:scale>
          <a:sx n="55" d="100"/>
          <a:sy n="55" d="100"/>
        </p:scale>
        <p:origin x="13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BA22-9437-4ADB-8F8C-1586DECE0B63}" type="datetimeFigureOut">
              <a:rPr lang="es-CL" smtClean="0"/>
              <a:t>19-03-2024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D550-1FBE-4F9B-8DD3-3BE21DC431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48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</a:t>
            </a:r>
            <a:r>
              <a:rPr lang="es-MX" baseline="0" dirty="0"/>
              <a:t> 2% de los minutos de la clase</a:t>
            </a:r>
            <a:endParaRPr lang="es-MX" dirty="0"/>
          </a:p>
          <a:p>
            <a:r>
              <a:rPr lang="es-MX" dirty="0"/>
              <a:t>El docente:</a:t>
            </a:r>
          </a:p>
          <a:p>
            <a:r>
              <a:rPr lang="es-MX" dirty="0"/>
              <a:t>Monitorea las condiciones favorables para la clase.</a:t>
            </a:r>
          </a:p>
          <a:p>
            <a:r>
              <a:rPr lang="es-MX" dirty="0"/>
              <a:t>Invita a los estudiantes a practicar las condiciones favorables para la clase, en caso de ser necesario.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76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43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</a:t>
            </a:r>
            <a:r>
              <a:rPr lang="es-MX" baseline="0" dirty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08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40% de los minutos de la clase para</a:t>
            </a:r>
            <a:r>
              <a:rPr lang="es-MX" baseline="0" dirty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481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40% de los minutos de la clase para abordar</a:t>
            </a:r>
            <a:r>
              <a:rPr lang="es-MX" baseline="0" dirty="0"/>
              <a:t> la aplicación de lo conocido en actividades prácticas.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6669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10% de los minutos de la clase para retroalimentar</a:t>
            </a:r>
            <a:r>
              <a:rPr lang="es-MX" baseline="0" dirty="0"/>
              <a:t> el proceso de aprendizaje de los estudiantes a través de una actividad de evaluación formativa final.</a:t>
            </a:r>
            <a:endParaRPr lang="es-MX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70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327" y="1113314"/>
            <a:ext cx="9160625" cy="2315686"/>
          </a:xfrm>
        </p:spPr>
        <p:txBody>
          <a:bodyPr>
            <a:normAutofit fontScale="90000"/>
          </a:bodyPr>
          <a:lstStyle/>
          <a:p>
            <a:r>
              <a:rPr lang="es-MX" dirty="0"/>
              <a:t>módulo</a:t>
            </a:r>
            <a:br>
              <a:rPr lang="es-MX" dirty="0"/>
            </a:br>
            <a:r>
              <a:rPr lang="es-MX" dirty="0"/>
              <a:t>    </a:t>
            </a:r>
            <a:r>
              <a:rPr lang="es-ES"/>
              <a:t>TALLER DE APLICACIONES DE INTERNET</a:t>
            </a:r>
            <a:br>
              <a:rPr lang="es-MX" dirty="0"/>
            </a:br>
            <a:r>
              <a:rPr lang="es-MX" dirty="0"/>
              <a:t>          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XX – marzo - 2024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N°</a:t>
            </a:r>
            <a:r>
              <a:rPr lang="es-MX" dirty="0"/>
              <a:t> 02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E49625-B7C6-F27B-6DD0-B71C2061F0D3}"/>
              </a:ext>
            </a:extLst>
          </p:cNvPr>
          <p:cNvSpPr txBox="1"/>
          <p:nvPr/>
        </p:nvSpPr>
        <p:spPr>
          <a:xfrm>
            <a:off x="1093808" y="891547"/>
            <a:ext cx="60998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body</a:t>
            </a:r>
            <a:r>
              <a:rPr lang="es-CL" dirty="0"/>
              <a:t> {</a:t>
            </a:r>
          </a:p>
          <a:p>
            <a:r>
              <a:rPr lang="es-CL" dirty="0"/>
              <a:t>  </a:t>
            </a:r>
            <a:r>
              <a:rPr lang="es-CL" dirty="0" err="1"/>
              <a:t>background</a:t>
            </a:r>
            <a:r>
              <a:rPr lang="es-CL" dirty="0"/>
              <a:t>-color:#</a:t>
            </a:r>
            <a:r>
              <a:rPr lang="es-CL" dirty="0" err="1"/>
              <a:t>eafadd</a:t>
            </a:r>
            <a:r>
              <a:rPr lang="es-CL" dirty="0"/>
              <a:t>;</a:t>
            </a:r>
          </a:p>
          <a:p>
            <a:r>
              <a:rPr lang="es-CL" dirty="0"/>
              <a:t>}</a:t>
            </a:r>
          </a:p>
          <a:p>
            <a:r>
              <a:rPr lang="es-CL" dirty="0"/>
              <a:t>h1 {</a:t>
            </a:r>
          </a:p>
          <a:p>
            <a:r>
              <a:rPr lang="es-CL" dirty="0"/>
              <a:t>  color:#0000cc;</a:t>
            </a:r>
          </a:p>
          <a:p>
            <a:r>
              <a:rPr lang="es-CL" dirty="0"/>
              <a:t>  </a:t>
            </a:r>
            <a:r>
              <a:rPr lang="es-CL" dirty="0" err="1"/>
              <a:t>font-family:times</a:t>
            </a:r>
            <a:r>
              <a:rPr lang="es-CL" dirty="0"/>
              <a:t> new </a:t>
            </a:r>
            <a:r>
              <a:rPr lang="es-CL" dirty="0" err="1"/>
              <a:t>roman</a:t>
            </a:r>
            <a:r>
              <a:rPr lang="es-CL" dirty="0"/>
              <a:t>;</a:t>
            </a:r>
          </a:p>
          <a:p>
            <a:r>
              <a:rPr lang="es-CL" dirty="0"/>
              <a:t>  font-size:25px;</a:t>
            </a:r>
          </a:p>
          <a:p>
            <a:r>
              <a:rPr lang="es-CL" dirty="0"/>
              <a:t>  </a:t>
            </a:r>
            <a:r>
              <a:rPr lang="es-CL" dirty="0" err="1"/>
              <a:t>text-align:center</a:t>
            </a:r>
            <a:r>
              <a:rPr lang="es-CL" dirty="0"/>
              <a:t>;</a:t>
            </a:r>
          </a:p>
          <a:p>
            <a:r>
              <a:rPr lang="es-CL" dirty="0"/>
              <a:t>  </a:t>
            </a:r>
            <a:r>
              <a:rPr lang="es-CL" dirty="0" err="1"/>
              <a:t>text-decoration:underline</a:t>
            </a:r>
            <a:r>
              <a:rPr lang="es-CL" dirty="0"/>
              <a:t>;</a:t>
            </a:r>
          </a:p>
          <a:p>
            <a:r>
              <a:rPr lang="es-CL" dirty="0"/>
              <a:t>}</a:t>
            </a:r>
          </a:p>
          <a:p>
            <a:r>
              <a:rPr lang="es-CL" dirty="0"/>
              <a:t>p {</a:t>
            </a:r>
          </a:p>
          <a:p>
            <a:r>
              <a:rPr lang="es-CL" dirty="0"/>
              <a:t>  color:#555555;</a:t>
            </a:r>
          </a:p>
          <a:p>
            <a:r>
              <a:rPr lang="es-CL" dirty="0"/>
              <a:t>  </a:t>
            </a:r>
            <a:r>
              <a:rPr lang="es-CL" dirty="0" err="1"/>
              <a:t>font-family:verdana</a:t>
            </a:r>
            <a:r>
              <a:rPr lang="es-CL" dirty="0"/>
              <a:t>;</a:t>
            </a:r>
          </a:p>
          <a:p>
            <a:r>
              <a:rPr lang="es-CL" dirty="0"/>
              <a:t>  </a:t>
            </a:r>
            <a:r>
              <a:rPr lang="es-CL" dirty="0" err="1"/>
              <a:t>text-align:justify</a:t>
            </a:r>
            <a:r>
              <a:rPr lang="es-CL" dirty="0"/>
              <a:t>;</a:t>
            </a:r>
          </a:p>
          <a:p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2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ACBA003-B971-4159-303A-2EA08D811EAE}"/>
              </a:ext>
            </a:extLst>
          </p:cNvPr>
          <p:cNvSpPr txBox="1"/>
          <p:nvPr/>
        </p:nvSpPr>
        <p:spPr>
          <a:xfrm>
            <a:off x="480349" y="336358"/>
            <a:ext cx="68811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&lt;head&gt;</a:t>
            </a:r>
          </a:p>
          <a:p>
            <a:r>
              <a:rPr lang="es-CL" b="1" dirty="0"/>
              <a:t>  &lt;</a:t>
            </a:r>
            <a:r>
              <a:rPr lang="es-CL" b="1" dirty="0" err="1"/>
              <a:t>title</a:t>
            </a:r>
            <a:r>
              <a:rPr lang="es-CL" b="1" dirty="0"/>
              <a:t>&gt;Problema&lt;/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</a:p>
          <a:p>
            <a:r>
              <a:rPr lang="es-CL" b="1" dirty="0"/>
              <a:t>  &lt;meta </a:t>
            </a:r>
            <a:r>
              <a:rPr lang="es-CL" b="1" dirty="0" err="1"/>
              <a:t>charset</a:t>
            </a:r>
            <a:r>
              <a:rPr lang="es-CL" b="1" dirty="0"/>
              <a:t>="UTF-8"&gt;</a:t>
            </a:r>
          </a:p>
          <a:p>
            <a:r>
              <a:rPr lang="es-CL" b="1" dirty="0"/>
              <a:t>  &lt;link </a:t>
            </a:r>
            <a:r>
              <a:rPr lang="es-CL" b="1" dirty="0" err="1"/>
              <a:t>rel</a:t>
            </a:r>
            <a:r>
              <a:rPr lang="es-CL" b="1" dirty="0"/>
              <a:t>="</a:t>
            </a:r>
            <a:r>
              <a:rPr lang="es-CL" b="1" dirty="0" err="1"/>
              <a:t>StyleSheet</a:t>
            </a:r>
            <a:r>
              <a:rPr lang="es-CL" b="1" dirty="0"/>
              <a:t>" </a:t>
            </a:r>
            <a:r>
              <a:rPr lang="es-CL" b="1" dirty="0" err="1"/>
              <a:t>href</a:t>
            </a:r>
            <a:r>
              <a:rPr lang="es-CL" b="1" dirty="0"/>
              <a:t>="estilos.css"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/</a:t>
            </a:r>
            <a:r>
              <a:rPr lang="es-CL" b="1" dirty="0" err="1"/>
              <a:t>css</a:t>
            </a:r>
            <a:r>
              <a:rPr lang="es-CL" b="1" dirty="0"/>
              <a:t>"&gt;</a:t>
            </a:r>
          </a:p>
          <a:p>
            <a:r>
              <a:rPr lang="es-CL" b="1" dirty="0"/>
              <a:t>&lt;/head&gt;</a:t>
            </a:r>
          </a:p>
          <a:p>
            <a:r>
              <a:rPr lang="es-CL" b="1" dirty="0"/>
              <a:t>&lt;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&lt;p&gt;Este texto tiene por mostrar las anclas con un cursor distinto al que </a:t>
            </a:r>
          </a:p>
          <a:p>
            <a:r>
              <a:rPr lang="es-CL" b="1" dirty="0"/>
              <a:t>está definido por defecto:&lt;/p&gt;</a:t>
            </a:r>
          </a:p>
          <a:p>
            <a:r>
              <a:rPr lang="es-CL" b="1" dirty="0"/>
              <a:t>&lt;a </a:t>
            </a:r>
            <a:r>
              <a:rPr lang="es-CL" b="1" dirty="0" err="1"/>
              <a:t>href</a:t>
            </a:r>
            <a:r>
              <a:rPr lang="es-CL" b="1" dirty="0"/>
              <a:t>="http://www.google.com"&gt;google.com&lt;/a&gt;&lt;br&gt;</a:t>
            </a:r>
          </a:p>
          <a:p>
            <a:r>
              <a:rPr lang="es-CL" b="1" dirty="0"/>
              <a:t>&lt;a </a:t>
            </a:r>
            <a:r>
              <a:rPr lang="es-CL" b="1" dirty="0" err="1"/>
              <a:t>href</a:t>
            </a:r>
            <a:r>
              <a:rPr lang="es-CL" b="1" dirty="0"/>
              <a:t>="http://www.yahoo.com"&gt;yahoo.com&lt;/a&gt;&lt;br&gt;</a:t>
            </a:r>
          </a:p>
          <a:p>
            <a:r>
              <a:rPr lang="es-CL" b="1" dirty="0"/>
              <a:t>&lt;a </a:t>
            </a:r>
            <a:r>
              <a:rPr lang="es-CL" b="1" dirty="0" err="1"/>
              <a:t>href</a:t>
            </a:r>
            <a:r>
              <a:rPr lang="es-CL" b="1" dirty="0"/>
              <a:t>="http://www.bing.com"&gt;bing.com&lt;/a&gt;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D778ED-C9FA-099B-C015-401D01B96C47}"/>
              </a:ext>
            </a:extLst>
          </p:cNvPr>
          <p:cNvSpPr txBox="1"/>
          <p:nvPr/>
        </p:nvSpPr>
        <p:spPr>
          <a:xfrm>
            <a:off x="5063924" y="4729580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a {</a:t>
            </a:r>
          </a:p>
          <a:p>
            <a:r>
              <a:rPr lang="es-CL" b="1" dirty="0"/>
              <a:t>  </a:t>
            </a:r>
            <a:r>
              <a:rPr lang="es-CL" b="1" dirty="0" err="1"/>
              <a:t>cursor:help</a:t>
            </a:r>
            <a:r>
              <a:rPr lang="es-CL" b="1" dirty="0"/>
              <a:t>;</a:t>
            </a:r>
          </a:p>
          <a:p>
            <a:r>
              <a:rPr lang="es-CL" b="1" dirty="0"/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C94058-9459-1EC2-33E9-FAEAAA919268}"/>
              </a:ext>
            </a:extLst>
          </p:cNvPr>
          <p:cNvSpPr txBox="1"/>
          <p:nvPr/>
        </p:nvSpPr>
        <p:spPr>
          <a:xfrm>
            <a:off x="8592273" y="1436748"/>
            <a:ext cx="25715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crosshair</a:t>
            </a:r>
            <a:endParaRPr lang="es-CL" dirty="0"/>
          </a:p>
          <a:p>
            <a:r>
              <a:rPr lang="es-CL" dirty="0"/>
              <a:t>default</a:t>
            </a:r>
          </a:p>
          <a:p>
            <a:r>
              <a:rPr lang="es-CL" dirty="0"/>
              <a:t>pointer</a:t>
            </a:r>
          </a:p>
          <a:p>
            <a:r>
              <a:rPr lang="es-CL" dirty="0" err="1"/>
              <a:t>move</a:t>
            </a:r>
            <a:endParaRPr lang="es-CL" dirty="0"/>
          </a:p>
          <a:p>
            <a:r>
              <a:rPr lang="es-CL" dirty="0"/>
              <a:t>e-</a:t>
            </a:r>
            <a:r>
              <a:rPr lang="es-CL" dirty="0" err="1"/>
              <a:t>resize</a:t>
            </a:r>
            <a:endParaRPr lang="es-CL" dirty="0"/>
          </a:p>
          <a:p>
            <a:r>
              <a:rPr lang="es-CL" dirty="0" err="1"/>
              <a:t>ne-resize</a:t>
            </a:r>
            <a:endParaRPr lang="es-CL" dirty="0"/>
          </a:p>
          <a:p>
            <a:r>
              <a:rPr lang="es-CL" dirty="0" err="1"/>
              <a:t>nw-resize</a:t>
            </a:r>
            <a:endParaRPr lang="es-CL" dirty="0"/>
          </a:p>
          <a:p>
            <a:r>
              <a:rPr lang="es-CL" dirty="0"/>
              <a:t>n-</a:t>
            </a:r>
            <a:r>
              <a:rPr lang="es-CL" dirty="0" err="1"/>
              <a:t>resize</a:t>
            </a:r>
            <a:endParaRPr lang="es-CL" dirty="0"/>
          </a:p>
          <a:p>
            <a:r>
              <a:rPr lang="es-CL" dirty="0"/>
              <a:t>se-</a:t>
            </a:r>
            <a:r>
              <a:rPr lang="es-CL" dirty="0" err="1"/>
              <a:t>resize</a:t>
            </a:r>
            <a:endParaRPr lang="es-CL" dirty="0"/>
          </a:p>
          <a:p>
            <a:r>
              <a:rPr lang="es-CL" dirty="0" err="1"/>
              <a:t>sw-resize</a:t>
            </a:r>
            <a:endParaRPr lang="es-CL" dirty="0"/>
          </a:p>
          <a:p>
            <a:r>
              <a:rPr lang="es-CL" dirty="0"/>
              <a:t>s-</a:t>
            </a:r>
            <a:r>
              <a:rPr lang="es-CL" dirty="0" err="1"/>
              <a:t>resize</a:t>
            </a:r>
            <a:endParaRPr lang="es-CL" dirty="0"/>
          </a:p>
          <a:p>
            <a:r>
              <a:rPr lang="es-CL" dirty="0"/>
              <a:t>w-</a:t>
            </a:r>
            <a:r>
              <a:rPr lang="es-CL" dirty="0" err="1"/>
              <a:t>resize</a:t>
            </a:r>
            <a:endParaRPr lang="es-CL" dirty="0"/>
          </a:p>
          <a:p>
            <a:r>
              <a:rPr lang="es-CL" dirty="0" err="1"/>
              <a:t>text</a:t>
            </a:r>
            <a:endParaRPr lang="es-CL" dirty="0"/>
          </a:p>
          <a:p>
            <a:r>
              <a:rPr lang="es-CL" dirty="0" err="1"/>
              <a:t>wait</a:t>
            </a:r>
            <a:endParaRPr lang="es-CL" dirty="0"/>
          </a:p>
          <a:p>
            <a:r>
              <a:rPr lang="es-CL" dirty="0" err="1"/>
              <a:t>help</a:t>
            </a:r>
            <a:endParaRPr lang="es-CL" dirty="0"/>
          </a:p>
          <a:p>
            <a:r>
              <a:rPr lang="es-CL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34999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retroalimentar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164095-F495-7699-9480-81F4D156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17" y="1403038"/>
            <a:ext cx="10772566" cy="10425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37B8A2-D2E3-C7E6-CCCF-22089AD1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59" y="2902041"/>
            <a:ext cx="416088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Condiciones favorables para la clase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51EEA6-915B-46EA-B2FA-B79AB5978F83}"/>
              </a:ext>
            </a:extLst>
          </p:cNvPr>
          <p:cNvSpPr txBox="1"/>
          <p:nvPr/>
        </p:nvSpPr>
        <p:spPr>
          <a:xfrm>
            <a:off x="4222998" y="546384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tus dispositivos electrónicos en silencio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EF469-79AE-48B4-8B5B-287D61EB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60" y="4135166"/>
            <a:ext cx="3053054" cy="20385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C795BF-26EC-4C7B-8F79-E01C9BD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57" y="2558719"/>
            <a:ext cx="2562225" cy="29051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1B362-97AC-4CFE-82F2-959D1DF6C3C6}"/>
              </a:ext>
            </a:extLst>
          </p:cNvPr>
          <p:cNvSpPr txBox="1"/>
          <p:nvPr/>
        </p:nvSpPr>
        <p:spPr>
          <a:xfrm>
            <a:off x="8327454" y="620250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Respeta el turno de participación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60FF2D-C31D-41BD-990B-C87EF6AC3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5" y="1519884"/>
            <a:ext cx="2658771" cy="261649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007BE0-6DA1-45C3-BF02-7EFC078A0F25}"/>
              </a:ext>
            </a:extLst>
          </p:cNvPr>
          <p:cNvSpPr txBox="1"/>
          <p:nvPr/>
        </p:nvSpPr>
        <p:spPr>
          <a:xfrm>
            <a:off x="659551" y="4214979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Práctica la puntualidad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400B27-4695-40D7-B236-3AEA896B0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348" y="1313856"/>
            <a:ext cx="2514600" cy="18383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00931C-F1C3-431F-90DC-EE711C2BA63A}"/>
              </a:ext>
            </a:extLst>
          </p:cNvPr>
          <p:cNvSpPr txBox="1"/>
          <p:nvPr/>
        </p:nvSpPr>
        <p:spPr>
          <a:xfrm>
            <a:off x="8434186" y="3152181"/>
            <a:ext cx="25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todos tus sentidos activos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308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LA CLASE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1459205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Aprendizaje Esperado:</a:t>
            </a:r>
            <a:endParaRPr lang="es-CL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1" y="3075710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Criterios de Evaluación:</a:t>
            </a:r>
            <a:endParaRPr lang="es-CL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601" y="4752110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Contenidos: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A27F3C-1A5B-49DD-B288-2B31564D205C}"/>
              </a:ext>
            </a:extLst>
          </p:cNvPr>
          <p:cNvSpPr txBox="1"/>
          <p:nvPr/>
        </p:nvSpPr>
        <p:spPr>
          <a:xfrm>
            <a:off x="3221469" y="3059668"/>
            <a:ext cx="8000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Preguntas y respuestas durante y al final de la clase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C4CAAF-DD16-415E-8E6E-D6B543EAEDC0}"/>
              </a:ext>
            </a:extLst>
          </p:cNvPr>
          <p:cNvSpPr txBox="1"/>
          <p:nvPr/>
        </p:nvSpPr>
        <p:spPr>
          <a:xfrm>
            <a:off x="3221469" y="1459205"/>
            <a:ext cx="8360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Valorar el uso de SABD en un ambiente empresarial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B4DFE1-6BC1-40FC-BB30-337B92B2B8A1}"/>
              </a:ext>
            </a:extLst>
          </p:cNvPr>
          <p:cNvSpPr txBox="1"/>
          <p:nvPr/>
        </p:nvSpPr>
        <p:spPr>
          <a:xfrm>
            <a:off x="3221469" y="4921135"/>
            <a:ext cx="864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Sintesis de los aspectos relevantes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6596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recordar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07923E-1C52-BFE8-A5DD-185C2896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" y="1704381"/>
            <a:ext cx="10278747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conocer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DB832F-ACBB-40C5-49A3-10039B19E8FF}"/>
              </a:ext>
            </a:extLst>
          </p:cNvPr>
          <p:cNvSpPr txBox="1"/>
          <p:nvPr/>
        </p:nvSpPr>
        <p:spPr>
          <a:xfrm>
            <a:off x="908611" y="1281118"/>
            <a:ext cx="10723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¿Qué es CSS? </a:t>
            </a:r>
            <a:r>
              <a:rPr lang="es-ES" dirty="0"/>
              <a:t>CSS es un lenguaje de hojas de estilos creado para controlar el aspecto o presentación de los documentos electrónicos definidos con HTML y XHTML. CSS es la mejor forma de separar los contenidos y su presentación y es imprescindible para crear páginas web complejas.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F7DAD1-E09C-16E3-EF38-0214B0CF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96" y="2495229"/>
            <a:ext cx="4473328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C2E73642-FB38-3F97-94C8-309A83620CEE}"/>
              </a:ext>
            </a:extLst>
          </p:cNvPr>
          <p:cNvSpPr txBox="1"/>
          <p:nvPr/>
        </p:nvSpPr>
        <p:spPr>
          <a:xfrm>
            <a:off x="4352081" y="211462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&lt;link </a:t>
            </a:r>
            <a:r>
              <a:rPr lang="es-CL" b="1" dirty="0" err="1"/>
              <a:t>href</a:t>
            </a:r>
            <a:r>
              <a:rPr lang="es-CL" b="1" dirty="0"/>
              <a:t>="</a:t>
            </a:r>
            <a:r>
              <a:rPr lang="es-CL" b="1" dirty="0" err="1"/>
              <a:t>styles</a:t>
            </a:r>
            <a:r>
              <a:rPr lang="es-CL" b="1" dirty="0"/>
              <a:t>/style.css" </a:t>
            </a:r>
            <a:r>
              <a:rPr lang="es-CL" b="1" dirty="0" err="1"/>
              <a:t>rel</a:t>
            </a:r>
            <a:r>
              <a:rPr lang="es-CL" b="1" dirty="0"/>
              <a:t>="</a:t>
            </a:r>
            <a:r>
              <a:rPr lang="es-CL" b="1" dirty="0" err="1"/>
              <a:t>stylesheet</a:t>
            </a:r>
            <a:r>
              <a:rPr lang="es-CL" b="1" dirty="0"/>
              <a:t>"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/</a:t>
            </a:r>
            <a:r>
              <a:rPr lang="es-CL" b="1" dirty="0" err="1"/>
              <a:t>css</a:t>
            </a:r>
            <a:r>
              <a:rPr lang="es-CL" b="1" dirty="0"/>
              <a:t>"&gt;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F815B8B-5720-6EF9-2C51-6DD6DB412AE0}"/>
              </a:ext>
            </a:extLst>
          </p:cNvPr>
          <p:cNvSpPr txBox="1"/>
          <p:nvPr/>
        </p:nvSpPr>
        <p:spPr>
          <a:xfrm>
            <a:off x="897037" y="482464"/>
            <a:ext cx="60998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p {</a:t>
            </a:r>
          </a:p>
          <a:p>
            <a:r>
              <a:rPr lang="es-CL" b="1" dirty="0"/>
              <a:t>  color: red;</a:t>
            </a:r>
          </a:p>
          <a:p>
            <a:r>
              <a:rPr lang="es-CL" b="1" dirty="0"/>
              <a:t>  </a:t>
            </a:r>
            <a:r>
              <a:rPr lang="es-CL" b="1" dirty="0" err="1"/>
              <a:t>width</a:t>
            </a:r>
            <a:r>
              <a:rPr lang="es-CL" b="1" dirty="0"/>
              <a:t>: 500px;</a:t>
            </a:r>
          </a:p>
          <a:p>
            <a:r>
              <a:rPr lang="es-CL" b="1" dirty="0"/>
              <a:t>  </a:t>
            </a:r>
            <a:r>
              <a:rPr lang="es-CL" b="1" dirty="0" err="1"/>
              <a:t>border</a:t>
            </a:r>
            <a:r>
              <a:rPr lang="es-CL" b="1" dirty="0"/>
              <a:t>: 1px </a:t>
            </a:r>
            <a:r>
              <a:rPr lang="es-CL" b="1" dirty="0" err="1"/>
              <a:t>solid</a:t>
            </a:r>
            <a:r>
              <a:rPr lang="es-CL" b="1" dirty="0"/>
              <a:t> </a:t>
            </a:r>
            <a:r>
              <a:rPr lang="es-CL" b="1" dirty="0" err="1"/>
              <a:t>black</a:t>
            </a:r>
            <a:r>
              <a:rPr lang="es-CL" b="1" dirty="0"/>
              <a:t>;</a:t>
            </a:r>
          </a:p>
          <a:p>
            <a:r>
              <a:rPr lang="es-CL" b="1" dirty="0"/>
              <a:t>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63D4290-468A-5E07-22F0-CFB00BF853F4}"/>
              </a:ext>
            </a:extLst>
          </p:cNvPr>
          <p:cNvSpPr txBox="1"/>
          <p:nvPr/>
        </p:nvSpPr>
        <p:spPr>
          <a:xfrm>
            <a:off x="1302152" y="3008127"/>
            <a:ext cx="60998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  &lt;head&gt;</a:t>
            </a:r>
          </a:p>
          <a:p>
            <a:r>
              <a:rPr lang="es-CL" b="1" dirty="0"/>
              <a:t>    &lt;meta </a:t>
            </a:r>
            <a:r>
              <a:rPr lang="es-CL" b="1" dirty="0" err="1"/>
              <a:t>charset</a:t>
            </a:r>
            <a:r>
              <a:rPr lang="es-CL" b="1" dirty="0"/>
              <a:t>="utf-8"&gt;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title</a:t>
            </a:r>
            <a:r>
              <a:rPr lang="es-CL" b="1" dirty="0"/>
              <a:t>&gt;Mi pagina de prueba&lt;/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</a:p>
          <a:p>
            <a:r>
              <a:rPr lang="es-CL" b="1" dirty="0"/>
              <a:t>  &lt;/head&gt;</a:t>
            </a:r>
          </a:p>
          <a:p>
            <a:r>
              <a:rPr lang="es-CL" b="1" dirty="0"/>
              <a:t>  &lt;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img</a:t>
            </a:r>
            <a:r>
              <a:rPr lang="es-CL" b="1" dirty="0"/>
              <a:t> </a:t>
            </a:r>
            <a:r>
              <a:rPr lang="es-CL" b="1" dirty="0" err="1"/>
              <a:t>src</a:t>
            </a:r>
            <a:r>
              <a:rPr lang="es-CL" b="1" dirty="0"/>
              <a:t>="</a:t>
            </a:r>
            <a:r>
              <a:rPr lang="es-CL" b="1" dirty="0" err="1"/>
              <a:t>images</a:t>
            </a:r>
            <a:r>
              <a:rPr lang="es-CL" b="1" dirty="0"/>
              <a:t>/firefox-icon.png" </a:t>
            </a:r>
            <a:r>
              <a:rPr lang="es-CL" b="1" dirty="0" err="1"/>
              <a:t>alt</a:t>
            </a:r>
            <a:r>
              <a:rPr lang="es-CL" b="1" dirty="0"/>
              <a:t>="Mi imagen de prueba"&gt;</a:t>
            </a:r>
          </a:p>
          <a:p>
            <a:r>
              <a:rPr lang="es-CL" b="1" dirty="0"/>
              <a:t>  &lt;/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92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720788-7CA9-9485-24FF-C35FA1AE9064}"/>
              </a:ext>
            </a:extLst>
          </p:cNvPr>
          <p:cNvSpPr txBox="1"/>
          <p:nvPr/>
        </p:nvSpPr>
        <p:spPr>
          <a:xfrm>
            <a:off x="642395" y="670834"/>
            <a:ext cx="60998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&lt;HTML&gt;</a:t>
            </a:r>
          </a:p>
          <a:p>
            <a:r>
              <a:rPr lang="es-CL" b="1" dirty="0"/>
              <a:t>&lt;HEAD&gt;&lt;TITLE&gt;Estilos&lt;/TITLE&gt;</a:t>
            </a:r>
          </a:p>
          <a:p>
            <a:r>
              <a:rPr lang="es-CL" b="1" dirty="0"/>
              <a:t>&lt;LINK REL="</a:t>
            </a:r>
            <a:r>
              <a:rPr lang="es-CL" b="1" dirty="0" err="1"/>
              <a:t>stylesheet</a:t>
            </a:r>
            <a:r>
              <a:rPr lang="es-CL" b="1" dirty="0"/>
              <a:t>" TYPE="</a:t>
            </a:r>
            <a:r>
              <a:rPr lang="es-CL" b="1" dirty="0" err="1"/>
              <a:t>text</a:t>
            </a:r>
            <a:r>
              <a:rPr lang="es-CL" b="1" dirty="0"/>
              <a:t>/</a:t>
            </a:r>
            <a:r>
              <a:rPr lang="es-CL" b="1" dirty="0" err="1"/>
              <a:t>css</a:t>
            </a:r>
            <a:r>
              <a:rPr lang="es-CL" b="1" dirty="0"/>
              <a:t>" HREF="estilo.css"&gt;</a:t>
            </a:r>
          </a:p>
          <a:p>
            <a:r>
              <a:rPr lang="es-CL" b="1" dirty="0"/>
              <a:t>&lt;/HEAD&gt;</a:t>
            </a:r>
          </a:p>
          <a:p>
            <a:r>
              <a:rPr lang="es-CL" b="1" dirty="0"/>
              <a:t>&lt;BODY&gt;</a:t>
            </a:r>
          </a:p>
          <a:p>
            <a:endParaRPr lang="es-CL" b="1" dirty="0"/>
          </a:p>
          <a:p>
            <a:r>
              <a:rPr lang="es-CL" b="1" dirty="0"/>
              <a:t>Texto fuera de párrafo.&lt;BR&gt;</a:t>
            </a:r>
          </a:p>
          <a:p>
            <a:r>
              <a:rPr lang="es-CL" b="1" dirty="0"/>
              <a:t>Segunda línea fuera de párrafo.</a:t>
            </a:r>
          </a:p>
          <a:p>
            <a:endParaRPr lang="es-CL" b="1" dirty="0"/>
          </a:p>
          <a:p>
            <a:r>
              <a:rPr lang="es-CL" b="1" dirty="0"/>
              <a:t>&lt;P&gt;texto de párrafo. &lt;BR&gt; segunda línea de párrafo.&lt;/P&gt;</a:t>
            </a:r>
          </a:p>
          <a:p>
            <a:endParaRPr lang="es-CL" b="1" dirty="0"/>
          </a:p>
          <a:p>
            <a:r>
              <a:rPr lang="es-CL" b="1" dirty="0"/>
              <a:t>&lt;/BODY&gt;</a:t>
            </a:r>
          </a:p>
          <a:p>
            <a:r>
              <a:rPr lang="es-CL" b="1" dirty="0"/>
              <a:t>&lt;/HTML&gt;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C71735-3687-5ABD-E687-906C988A5656}"/>
              </a:ext>
            </a:extLst>
          </p:cNvPr>
          <p:cNvSpPr txBox="1"/>
          <p:nvPr/>
        </p:nvSpPr>
        <p:spPr>
          <a:xfrm>
            <a:off x="7610354" y="2534754"/>
            <a:ext cx="34087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BODY {</a:t>
            </a:r>
            <a:r>
              <a:rPr lang="es-CL" b="1" dirty="0" err="1"/>
              <a:t>color:green</a:t>
            </a:r>
            <a:r>
              <a:rPr lang="es-CL" b="1" dirty="0"/>
              <a:t> }</a:t>
            </a:r>
          </a:p>
          <a:p>
            <a:endParaRPr lang="es-CL" b="1" dirty="0"/>
          </a:p>
          <a:p>
            <a:r>
              <a:rPr lang="es-CL" b="1" dirty="0"/>
              <a:t>P {</a:t>
            </a:r>
            <a:r>
              <a:rPr lang="es-CL" b="1" dirty="0" err="1"/>
              <a:t>color:red</a:t>
            </a:r>
            <a:r>
              <a:rPr lang="es-CL" b="1" dirty="0"/>
              <a:t>; </a:t>
            </a:r>
          </a:p>
          <a:p>
            <a:r>
              <a:rPr lang="es-CL" b="1" dirty="0"/>
              <a:t>   font-size:20px;</a:t>
            </a:r>
          </a:p>
          <a:p>
            <a:r>
              <a:rPr lang="es-CL" b="1" dirty="0"/>
              <a:t>   </a:t>
            </a:r>
            <a:r>
              <a:rPr lang="es-CL" b="1" dirty="0" err="1"/>
              <a:t>font-family:Courier</a:t>
            </a:r>
            <a:r>
              <a:rPr lang="es-CL" b="1" dirty="0"/>
              <a:t>;</a:t>
            </a:r>
          </a:p>
          <a:p>
            <a:r>
              <a:rPr lang="es-CL" b="1" dirty="0"/>
              <a:t>   </a:t>
            </a:r>
            <a:r>
              <a:rPr lang="es-CL" b="1" dirty="0" err="1"/>
              <a:t>font-weight:bold</a:t>
            </a:r>
            <a:r>
              <a:rPr lang="es-CL" b="1" dirty="0"/>
              <a:t>;</a:t>
            </a:r>
          </a:p>
          <a:p>
            <a:r>
              <a:rPr lang="es-CL" b="1" dirty="0"/>
              <a:t>   </a:t>
            </a:r>
            <a:r>
              <a:rPr lang="es-CL" b="1" dirty="0" err="1"/>
              <a:t>font-style:italic</a:t>
            </a:r>
            <a:r>
              <a:rPr lang="es-CL" b="1" dirty="0"/>
              <a:t>;</a:t>
            </a:r>
          </a:p>
          <a:p>
            <a:r>
              <a:rPr lang="es-CL" b="1" dirty="0"/>
              <a:t>   line-height:30px;</a:t>
            </a:r>
          </a:p>
          <a:p>
            <a:r>
              <a:rPr lang="es-CL" b="1" dirty="0"/>
              <a:t>   letter-spacing:5px;</a:t>
            </a:r>
          </a:p>
          <a:p>
            <a:r>
              <a:rPr lang="es-CL" b="1" dirty="0"/>
              <a:t>   </a:t>
            </a:r>
            <a:r>
              <a:rPr lang="es-CL" b="1" dirty="0" err="1"/>
              <a:t>text-decoration:underline</a:t>
            </a:r>
            <a:r>
              <a:rPr lang="es-CL" b="1" dirty="0"/>
              <a:t>;</a:t>
            </a:r>
          </a:p>
          <a:p>
            <a:r>
              <a:rPr lang="es-CL" b="1" dirty="0"/>
              <a:t>   </a:t>
            </a:r>
            <a:r>
              <a:rPr lang="es-CL" b="1" dirty="0" err="1"/>
              <a:t>text-transform:capitalize</a:t>
            </a:r>
            <a:r>
              <a:rPr lang="es-CL" b="1" dirty="0"/>
              <a:t>;</a:t>
            </a:r>
          </a:p>
          <a:p>
            <a:r>
              <a:rPr lang="es-CL" b="1" dirty="0"/>
              <a:t>   </a:t>
            </a:r>
            <a:r>
              <a:rPr lang="es-CL" b="1" dirty="0" err="1"/>
              <a:t>text-align:left</a:t>
            </a:r>
            <a:r>
              <a:rPr lang="es-CL" b="1" dirty="0"/>
              <a:t>;</a:t>
            </a:r>
          </a:p>
          <a:p>
            <a:r>
              <a:rPr lang="es-CL" b="1" dirty="0"/>
              <a:t>   text-indent:30px;</a:t>
            </a:r>
          </a:p>
          <a:p>
            <a:r>
              <a:rPr lang="es-CL" b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052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8971BF-582F-65A3-68EC-3B3C1E2F02BE}"/>
              </a:ext>
            </a:extLst>
          </p:cNvPr>
          <p:cNvSpPr txBox="1"/>
          <p:nvPr/>
        </p:nvSpPr>
        <p:spPr>
          <a:xfrm>
            <a:off x="734992" y="438944"/>
            <a:ext cx="77376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&lt;head&gt;</a:t>
            </a:r>
          </a:p>
          <a:p>
            <a:r>
              <a:rPr lang="es-CL" b="1" dirty="0"/>
              <a:t>  &lt;</a:t>
            </a:r>
            <a:r>
              <a:rPr lang="es-CL" b="1" dirty="0" err="1"/>
              <a:t>title</a:t>
            </a:r>
            <a:r>
              <a:rPr lang="es-CL" b="1" dirty="0"/>
              <a:t>&gt;Título de la página&lt;/</a:t>
            </a:r>
            <a:r>
              <a:rPr lang="es-CL" b="1" dirty="0" err="1"/>
              <a:t>title</a:t>
            </a:r>
            <a:r>
              <a:rPr lang="es-CL" b="1" dirty="0"/>
              <a:t>&gt;  </a:t>
            </a:r>
          </a:p>
          <a:p>
            <a:r>
              <a:rPr lang="es-CL" b="1" dirty="0"/>
              <a:t>  &lt;meta </a:t>
            </a:r>
            <a:r>
              <a:rPr lang="es-CL" b="1" dirty="0" err="1"/>
              <a:t>charset</a:t>
            </a:r>
            <a:r>
              <a:rPr lang="es-CL" b="1" dirty="0"/>
              <a:t>="UTF-8"&gt;</a:t>
            </a:r>
          </a:p>
          <a:p>
            <a:r>
              <a:rPr lang="es-CL" b="1" dirty="0"/>
              <a:t>&lt;/head&gt;</a:t>
            </a:r>
          </a:p>
          <a:p>
            <a:r>
              <a:rPr lang="es-CL" b="1" dirty="0"/>
              <a:t>&lt;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&lt;h1 </a:t>
            </a:r>
            <a:r>
              <a:rPr lang="es-CL" b="1" dirty="0" err="1"/>
              <a:t>style</a:t>
            </a:r>
            <a:r>
              <a:rPr lang="es-CL" b="1" dirty="0"/>
              <a:t>="color:#ff0000;background-color:#ffff00"&gt;</a:t>
            </a:r>
          </a:p>
          <a:p>
            <a:r>
              <a:rPr lang="es-CL" b="1" dirty="0"/>
              <a:t>  Este mensaje es de color rojo sobre fondo amarillo.</a:t>
            </a:r>
          </a:p>
          <a:p>
            <a:r>
              <a:rPr lang="es-CL" b="1" dirty="0"/>
              <a:t>&lt;/h1&gt;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817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FF33BBF-6994-F78F-1B45-3ADA70E75C94}"/>
              </a:ext>
            </a:extLst>
          </p:cNvPr>
          <p:cNvSpPr txBox="1"/>
          <p:nvPr/>
        </p:nvSpPr>
        <p:spPr>
          <a:xfrm>
            <a:off x="503499" y="779766"/>
            <a:ext cx="93581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&lt;!DOCTYPE </a:t>
            </a:r>
            <a:r>
              <a:rPr lang="es-ES" b="1" dirty="0" err="1"/>
              <a:t>html</a:t>
            </a:r>
            <a:r>
              <a:rPr lang="es-ES" b="1" dirty="0"/>
              <a:t>&gt;</a:t>
            </a:r>
          </a:p>
          <a:p>
            <a:r>
              <a:rPr lang="es-ES" b="1" dirty="0"/>
              <a:t>&lt;</a:t>
            </a:r>
            <a:r>
              <a:rPr lang="es-ES" b="1" dirty="0" err="1"/>
              <a:t>html</a:t>
            </a:r>
            <a:r>
              <a:rPr lang="es-ES" b="1" dirty="0"/>
              <a:t>&gt;</a:t>
            </a:r>
          </a:p>
          <a:p>
            <a:r>
              <a:rPr lang="es-ES" b="1" dirty="0"/>
              <a:t>&lt;head&gt;</a:t>
            </a:r>
          </a:p>
          <a:p>
            <a:r>
              <a:rPr lang="es-ES" b="1" dirty="0"/>
              <a:t>  &lt;</a:t>
            </a:r>
            <a:r>
              <a:rPr lang="es-ES" b="1" dirty="0" err="1"/>
              <a:t>title</a:t>
            </a:r>
            <a:r>
              <a:rPr lang="es-ES" b="1" dirty="0"/>
              <a:t>&gt;Problema&lt;/</a:t>
            </a:r>
            <a:r>
              <a:rPr lang="es-ES" b="1" dirty="0" err="1"/>
              <a:t>title</a:t>
            </a:r>
            <a:r>
              <a:rPr lang="es-ES" b="1" dirty="0"/>
              <a:t>&gt;</a:t>
            </a:r>
          </a:p>
          <a:p>
            <a:r>
              <a:rPr lang="es-ES" b="1" dirty="0"/>
              <a:t>  &lt;meta </a:t>
            </a:r>
            <a:r>
              <a:rPr lang="es-ES" b="1" dirty="0" err="1"/>
              <a:t>charset</a:t>
            </a:r>
            <a:r>
              <a:rPr lang="es-ES" b="1" dirty="0"/>
              <a:t>="UTF-8"&gt;</a:t>
            </a:r>
          </a:p>
          <a:p>
            <a:r>
              <a:rPr lang="es-ES" b="1" dirty="0"/>
              <a:t>  &lt;link </a:t>
            </a:r>
            <a:r>
              <a:rPr lang="es-ES" b="1" dirty="0" err="1"/>
              <a:t>rel</a:t>
            </a:r>
            <a:r>
              <a:rPr lang="es-ES" b="1" dirty="0"/>
              <a:t>="</a:t>
            </a:r>
            <a:r>
              <a:rPr lang="es-ES" b="1" dirty="0" err="1"/>
              <a:t>StyleSheet</a:t>
            </a:r>
            <a:r>
              <a:rPr lang="es-ES" b="1" dirty="0"/>
              <a:t>" </a:t>
            </a:r>
            <a:r>
              <a:rPr lang="es-ES" b="1" dirty="0" err="1"/>
              <a:t>href</a:t>
            </a:r>
            <a:r>
              <a:rPr lang="es-ES" b="1" dirty="0"/>
              <a:t>="estilos.css" </a:t>
            </a:r>
            <a:r>
              <a:rPr lang="es-ES" b="1" dirty="0" err="1"/>
              <a:t>type</a:t>
            </a:r>
            <a:r>
              <a:rPr lang="es-ES" b="1" dirty="0"/>
              <a:t>="</a:t>
            </a:r>
            <a:r>
              <a:rPr lang="es-ES" b="1" dirty="0" err="1"/>
              <a:t>text</a:t>
            </a:r>
            <a:r>
              <a:rPr lang="es-ES" b="1" dirty="0"/>
              <a:t>/</a:t>
            </a:r>
            <a:r>
              <a:rPr lang="es-ES" b="1" dirty="0" err="1"/>
              <a:t>css</a:t>
            </a:r>
            <a:r>
              <a:rPr lang="es-ES" b="1" dirty="0"/>
              <a:t>"&gt;</a:t>
            </a:r>
          </a:p>
          <a:p>
            <a:r>
              <a:rPr lang="es-ES" b="1" dirty="0"/>
              <a:t>&lt;/head&gt;</a:t>
            </a:r>
          </a:p>
          <a:p>
            <a:r>
              <a:rPr lang="es-ES" b="1" dirty="0"/>
              <a:t>&lt;</a:t>
            </a:r>
            <a:r>
              <a:rPr lang="es-ES" b="1" dirty="0" err="1"/>
              <a:t>body</a:t>
            </a:r>
            <a:r>
              <a:rPr lang="es-ES" b="1" dirty="0"/>
              <a:t>&gt;</a:t>
            </a:r>
          </a:p>
          <a:p>
            <a:r>
              <a:rPr lang="es-ES" b="1" dirty="0"/>
              <a:t>&lt;h1&gt;Definición de hojas de estilo en un archivo externo.&lt;/h1&gt;</a:t>
            </a:r>
          </a:p>
          <a:p>
            <a:r>
              <a:rPr lang="es-ES" b="1" dirty="0"/>
              <a:t>&lt;p&gt;</a:t>
            </a:r>
          </a:p>
          <a:p>
            <a:r>
              <a:rPr lang="es-ES" b="1" dirty="0"/>
              <a:t>Hasta ahora hemos visto la definición de estilos a nivel de elemento HTML </a:t>
            </a:r>
          </a:p>
          <a:p>
            <a:r>
              <a:rPr lang="es-ES" b="1" dirty="0"/>
              <a:t>y la definición de estilos a nivel de página. Dijimos que la primera </a:t>
            </a:r>
          </a:p>
          <a:p>
            <a:r>
              <a:rPr lang="es-ES" b="1" dirty="0"/>
              <a:t>forma es muy poco recomendada y la segunda es utilizada cuando queremos definir </a:t>
            </a:r>
          </a:p>
          <a:p>
            <a:r>
              <a:rPr lang="es-ES" b="1" dirty="0"/>
              <a:t>estilos que serán empleados solo por esa página.</a:t>
            </a:r>
          </a:p>
          <a:p>
            <a:r>
              <a:rPr lang="es-ES" b="1" dirty="0"/>
              <a:t>Ahora veremos que la metodología más empleada es la definición </a:t>
            </a:r>
          </a:p>
          <a:p>
            <a:r>
              <a:rPr lang="es-ES" b="1" dirty="0"/>
              <a:t>de una hoja de estilo en un archivo separado que deberá tener la extensión </a:t>
            </a:r>
          </a:p>
          <a:p>
            <a:r>
              <a:rPr lang="es-ES" b="1" dirty="0" err="1"/>
              <a:t>css</a:t>
            </a:r>
            <a:r>
              <a:rPr lang="es-ES" b="1" dirty="0"/>
              <a:t>.</a:t>
            </a:r>
          </a:p>
          <a:p>
            <a:r>
              <a:rPr lang="es-ES" b="1" dirty="0"/>
              <a:t>&lt;/p&gt;</a:t>
            </a:r>
          </a:p>
          <a:p>
            <a:r>
              <a:rPr lang="es-ES" b="1" dirty="0"/>
              <a:t>&lt;/</a:t>
            </a:r>
            <a:r>
              <a:rPr lang="es-ES" b="1" dirty="0" err="1"/>
              <a:t>body</a:t>
            </a:r>
            <a:r>
              <a:rPr lang="es-ES" b="1" dirty="0"/>
              <a:t>&gt;</a:t>
            </a:r>
          </a:p>
          <a:p>
            <a:r>
              <a:rPr lang="es-ES" b="1" dirty="0"/>
              <a:t>&lt;/</a:t>
            </a:r>
            <a:r>
              <a:rPr lang="es-ES" b="1" dirty="0" err="1"/>
              <a:t>html</a:t>
            </a:r>
            <a:r>
              <a:rPr lang="es-ES" b="1" dirty="0"/>
              <a:t>&gt;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22773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1019</Words>
  <Application>Microsoft Office PowerPoint</Application>
  <PresentationFormat>Panorámica</PresentationFormat>
  <Paragraphs>160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módulo     TALLER DE APLICACIONES DE INTERNET           </vt:lpstr>
      <vt:lpstr>Condiciones favorables para la clase</vt:lpstr>
      <vt:lpstr>PRESENTACIÓN DE LA CLASE</vt:lpstr>
      <vt:lpstr>Momento para recordar</vt:lpstr>
      <vt:lpstr>Momento para conocer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Momento para retroalimentar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B1927</cp:lastModifiedBy>
  <cp:revision>28</cp:revision>
  <dcterms:created xsi:type="dcterms:W3CDTF">2020-02-10T20:31:49Z</dcterms:created>
  <dcterms:modified xsi:type="dcterms:W3CDTF">2024-03-19T13:58:10Z</dcterms:modified>
</cp:coreProperties>
</file>