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63" r:id="rId5"/>
    <p:sldId id="282" r:id="rId6"/>
    <p:sldId id="283" r:id="rId7"/>
    <p:sldId id="284" r:id="rId8"/>
    <p:sldId id="264" r:id="rId9"/>
    <p:sldId id="273" r:id="rId10"/>
    <p:sldId id="279" r:id="rId11"/>
    <p:sldId id="281" r:id="rId12"/>
    <p:sldId id="287" r:id="rId13"/>
    <p:sldId id="265" r:id="rId14"/>
    <p:sldId id="260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92" autoAdjust="0"/>
  </p:normalViewPr>
  <p:slideViewPr>
    <p:cSldViewPr snapToGrid="0">
      <p:cViewPr varScale="1">
        <p:scale>
          <a:sx n="55" d="100"/>
          <a:sy n="55" d="100"/>
        </p:scale>
        <p:origin x="13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1BA22-9437-4ADB-8F8C-1586DECE0B63}" type="datetimeFigureOut">
              <a:rPr lang="es-CL" smtClean="0"/>
              <a:t>19-03-2024</a:t>
            </a:fld>
            <a:endParaRPr lang="es-C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D550-1FBE-4F9B-8DD3-3BE21DC431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484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</a:t>
            </a:r>
            <a:r>
              <a:rPr lang="es-MX" baseline="0" dirty="0"/>
              <a:t> 2% de los minutos de la clase</a:t>
            </a:r>
            <a:endParaRPr lang="es-MX" dirty="0"/>
          </a:p>
          <a:p>
            <a:r>
              <a:rPr lang="es-MX" dirty="0"/>
              <a:t>El docente:</a:t>
            </a:r>
          </a:p>
          <a:p>
            <a:r>
              <a:rPr lang="es-MX" dirty="0"/>
              <a:t>Monitorea las condiciones favorables para la clase.</a:t>
            </a:r>
          </a:p>
          <a:p>
            <a:r>
              <a:rPr lang="es-MX" dirty="0"/>
              <a:t>Invita a los estudiantes a practicar las condiciones favorables para la clase, en caso de ser necesario.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1768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043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</a:t>
            </a:r>
            <a:r>
              <a:rPr lang="es-MX" baseline="0" dirty="0"/>
              <a:t> como máximo el 5% de los minutos de la clase para activar los aprendizaje previos de los estudiantes a través de una actividad de aprendizaje inicial.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08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 como máximo el 40% de los minutos de la clase para</a:t>
            </a:r>
            <a:r>
              <a:rPr lang="es-MX" baseline="0" dirty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3481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 como máximo el 10% de los minutos de la clase para retroalimentar</a:t>
            </a:r>
            <a:r>
              <a:rPr lang="es-MX" baseline="0" dirty="0"/>
              <a:t> el proceso de aprendizaje de los estudiantes a través de una actividad de evaluación formativa final.</a:t>
            </a:r>
            <a:endParaRPr lang="es-MX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5700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3" name="Gráfico 11">
            <a:extLst>
              <a:ext uri="{FF2B5EF4-FFF2-40B4-BE49-F238E27FC236}">
                <a16:creationId xmlns:a16="http://schemas.microsoft.com/office/drawing/2014/main" id="{798CC407-1B90-4C68-96E0-0030B6EA325A}"/>
              </a:ext>
            </a:extLst>
          </p:cNvPr>
          <p:cNvGrpSpPr/>
          <p:nvPr/>
        </p:nvGrpSpPr>
        <p:grpSpPr>
          <a:xfrm>
            <a:off x="11450492" y="297620"/>
            <a:ext cx="426460" cy="468804"/>
            <a:chOff x="120934" y="280646"/>
            <a:chExt cx="426460" cy="468804"/>
          </a:xfrm>
          <a:solidFill>
            <a:schemeClr val="bg1">
              <a:lumMod val="75000"/>
            </a:schemeClr>
          </a:solidFill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4537463-08DA-474A-AD46-CFABADBD27FC}"/>
                </a:ext>
              </a:extLst>
            </p:cNvPr>
            <p:cNvSpPr/>
            <p:nvPr/>
          </p:nvSpPr>
          <p:spPr>
            <a:xfrm>
              <a:off x="461195" y="569792"/>
              <a:ext cx="30245" cy="33270"/>
            </a:xfrm>
            <a:custGeom>
              <a:avLst/>
              <a:gdLst>
                <a:gd name="connsiteX0" fmla="*/ 5747 w 30245"/>
                <a:gd name="connsiteY0" fmla="*/ 0 h 33269"/>
                <a:gd name="connsiteX1" fmla="*/ 0 w 30245"/>
                <a:gd name="connsiteY1" fmla="*/ 0 h 33269"/>
                <a:gd name="connsiteX2" fmla="*/ 0 w 30245"/>
                <a:gd name="connsiteY2" fmla="*/ 33270 h 33269"/>
                <a:gd name="connsiteX3" fmla="*/ 5747 w 30245"/>
                <a:gd name="connsiteY3" fmla="*/ 33270 h 33269"/>
                <a:gd name="connsiteX4" fmla="*/ 30850 w 30245"/>
                <a:gd name="connsiteY4" fmla="*/ 16937 h 33269"/>
                <a:gd name="connsiteX5" fmla="*/ 5747 w 30245"/>
                <a:gd name="connsiteY5" fmla="*/ 0 h 3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5" h="33269">
                  <a:moveTo>
                    <a:pt x="5747" y="0"/>
                  </a:moveTo>
                  <a:lnTo>
                    <a:pt x="0" y="0"/>
                  </a:lnTo>
                  <a:lnTo>
                    <a:pt x="0" y="33270"/>
                  </a:lnTo>
                  <a:lnTo>
                    <a:pt x="5747" y="33270"/>
                  </a:lnTo>
                  <a:cubicBezTo>
                    <a:pt x="18450" y="33270"/>
                    <a:pt x="30850" y="33270"/>
                    <a:pt x="30850" y="16937"/>
                  </a:cubicBezTo>
                  <a:cubicBezTo>
                    <a:pt x="30850" y="0"/>
                    <a:pt x="19357" y="0"/>
                    <a:pt x="5747" y="0"/>
                  </a:cubicBez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B92E216B-5F60-42FC-A939-C34E15662432}"/>
                </a:ext>
              </a:extLst>
            </p:cNvPr>
            <p:cNvSpPr/>
            <p:nvPr/>
          </p:nvSpPr>
          <p:spPr>
            <a:xfrm>
              <a:off x="120934" y="280646"/>
              <a:ext cx="426460" cy="468804"/>
            </a:xfrm>
            <a:custGeom>
              <a:avLst/>
              <a:gdLst>
                <a:gd name="connsiteX0" fmla="*/ 0 w 426460"/>
                <a:gd name="connsiteY0" fmla="*/ 0 h 468804"/>
                <a:gd name="connsiteX1" fmla="*/ 0 w 426460"/>
                <a:gd name="connsiteY1" fmla="*/ 471527 h 468804"/>
                <a:gd name="connsiteX2" fmla="*/ 428578 w 426460"/>
                <a:gd name="connsiteY2" fmla="*/ 471527 h 468804"/>
                <a:gd name="connsiteX3" fmla="*/ 428578 w 426460"/>
                <a:gd name="connsiteY3" fmla="*/ 0 h 468804"/>
                <a:gd name="connsiteX4" fmla="*/ 0 w 426460"/>
                <a:gd name="connsiteY4" fmla="*/ 0 h 468804"/>
                <a:gd name="connsiteX5" fmla="*/ 253154 w 426460"/>
                <a:gd name="connsiteY5" fmla="*/ 119470 h 468804"/>
                <a:gd name="connsiteX6" fmla="*/ 288844 w 426460"/>
                <a:gd name="connsiteY6" fmla="*/ 85595 h 468804"/>
                <a:gd name="connsiteX7" fmla="*/ 324533 w 426460"/>
                <a:gd name="connsiteY7" fmla="*/ 119470 h 468804"/>
                <a:gd name="connsiteX8" fmla="*/ 324533 w 426460"/>
                <a:gd name="connsiteY8" fmla="*/ 233797 h 468804"/>
                <a:gd name="connsiteX9" fmla="*/ 253154 w 426460"/>
                <a:gd name="connsiteY9" fmla="*/ 233797 h 468804"/>
                <a:gd name="connsiteX10" fmla="*/ 253154 w 426460"/>
                <a:gd name="connsiteY10" fmla="*/ 119470 h 468804"/>
                <a:gd name="connsiteX11" fmla="*/ 169374 w 426460"/>
                <a:gd name="connsiteY11" fmla="*/ 119470 h 468804"/>
                <a:gd name="connsiteX12" fmla="*/ 235007 w 426460"/>
                <a:gd name="connsiteY12" fmla="*/ 119470 h 468804"/>
                <a:gd name="connsiteX13" fmla="*/ 235007 w 426460"/>
                <a:gd name="connsiteY13" fmla="*/ 233797 h 468804"/>
                <a:gd name="connsiteX14" fmla="*/ 169374 w 426460"/>
                <a:gd name="connsiteY14" fmla="*/ 233797 h 468804"/>
                <a:gd name="connsiteX15" fmla="*/ 169374 w 426460"/>
                <a:gd name="connsiteY15" fmla="*/ 119470 h 468804"/>
                <a:gd name="connsiteX16" fmla="*/ 124309 w 426460"/>
                <a:gd name="connsiteY16" fmla="*/ 395006 h 468804"/>
                <a:gd name="connsiteX17" fmla="*/ 115538 w 426460"/>
                <a:gd name="connsiteY17" fmla="*/ 371717 h 468804"/>
                <a:gd name="connsiteX18" fmla="*/ 67447 w 426460"/>
                <a:gd name="connsiteY18" fmla="*/ 371717 h 468804"/>
                <a:gd name="connsiteX19" fmla="*/ 58071 w 426460"/>
                <a:gd name="connsiteY19" fmla="*/ 395006 h 468804"/>
                <a:gd name="connsiteX20" fmla="*/ 21474 w 426460"/>
                <a:gd name="connsiteY20" fmla="*/ 395006 h 468804"/>
                <a:gd name="connsiteX21" fmla="*/ 72891 w 426460"/>
                <a:gd name="connsiteY21" fmla="*/ 261321 h 468804"/>
                <a:gd name="connsiteX22" fmla="*/ 111001 w 426460"/>
                <a:gd name="connsiteY22" fmla="*/ 261321 h 468804"/>
                <a:gd name="connsiteX23" fmla="*/ 161511 w 426460"/>
                <a:gd name="connsiteY23" fmla="*/ 395006 h 468804"/>
                <a:gd name="connsiteX24" fmla="*/ 124309 w 426460"/>
                <a:gd name="connsiteY24" fmla="*/ 395006 h 468804"/>
                <a:gd name="connsiteX25" fmla="*/ 204157 w 426460"/>
                <a:gd name="connsiteY25" fmla="*/ 395006 h 468804"/>
                <a:gd name="connsiteX26" fmla="*/ 169374 w 426460"/>
                <a:gd name="connsiteY26" fmla="*/ 395006 h 468804"/>
                <a:gd name="connsiteX27" fmla="*/ 169374 w 426460"/>
                <a:gd name="connsiteY27" fmla="*/ 261018 h 468804"/>
                <a:gd name="connsiteX28" fmla="*/ 204157 w 426460"/>
                <a:gd name="connsiteY28" fmla="*/ 261018 h 468804"/>
                <a:gd name="connsiteX29" fmla="*/ 204157 w 426460"/>
                <a:gd name="connsiteY29" fmla="*/ 395006 h 468804"/>
                <a:gd name="connsiteX30" fmla="*/ 293078 w 426460"/>
                <a:gd name="connsiteY30" fmla="*/ 290659 h 468804"/>
                <a:gd name="connsiteX31" fmla="*/ 251642 w 426460"/>
                <a:gd name="connsiteY31" fmla="*/ 290659 h 468804"/>
                <a:gd name="connsiteX32" fmla="*/ 251642 w 426460"/>
                <a:gd name="connsiteY32" fmla="*/ 313040 h 468804"/>
                <a:gd name="connsiteX33" fmla="*/ 290961 w 426460"/>
                <a:gd name="connsiteY33" fmla="*/ 313040 h 468804"/>
                <a:gd name="connsiteX34" fmla="*/ 290961 w 426460"/>
                <a:gd name="connsiteY34" fmla="*/ 342378 h 468804"/>
                <a:gd name="connsiteX35" fmla="*/ 251642 w 426460"/>
                <a:gd name="connsiteY35" fmla="*/ 342378 h 468804"/>
                <a:gd name="connsiteX36" fmla="*/ 251642 w 426460"/>
                <a:gd name="connsiteY36" fmla="*/ 365365 h 468804"/>
                <a:gd name="connsiteX37" fmla="*/ 293078 w 426460"/>
                <a:gd name="connsiteY37" fmla="*/ 365365 h 468804"/>
                <a:gd name="connsiteX38" fmla="*/ 293078 w 426460"/>
                <a:gd name="connsiteY38" fmla="*/ 394703 h 468804"/>
                <a:gd name="connsiteX39" fmla="*/ 216860 w 426460"/>
                <a:gd name="connsiteY39" fmla="*/ 394703 h 468804"/>
                <a:gd name="connsiteX40" fmla="*/ 216860 w 426460"/>
                <a:gd name="connsiteY40" fmla="*/ 261018 h 468804"/>
                <a:gd name="connsiteX41" fmla="*/ 293078 w 426460"/>
                <a:gd name="connsiteY41" fmla="*/ 261018 h 468804"/>
                <a:gd name="connsiteX42" fmla="*/ 293078 w 426460"/>
                <a:gd name="connsiteY42" fmla="*/ 290659 h 468804"/>
                <a:gd name="connsiteX43" fmla="*/ 359921 w 426460"/>
                <a:gd name="connsiteY43" fmla="*/ 350545 h 468804"/>
                <a:gd name="connsiteX44" fmla="*/ 340261 w 426460"/>
                <a:gd name="connsiteY44" fmla="*/ 350545 h 468804"/>
                <a:gd name="connsiteX45" fmla="*/ 340261 w 426460"/>
                <a:gd name="connsiteY45" fmla="*/ 395006 h 468804"/>
                <a:gd name="connsiteX46" fmla="*/ 305479 w 426460"/>
                <a:gd name="connsiteY46" fmla="*/ 395006 h 468804"/>
                <a:gd name="connsiteX47" fmla="*/ 305479 w 426460"/>
                <a:gd name="connsiteY47" fmla="*/ 261018 h 468804"/>
                <a:gd name="connsiteX48" fmla="*/ 358711 w 426460"/>
                <a:gd name="connsiteY48" fmla="*/ 261018 h 468804"/>
                <a:gd name="connsiteX49" fmla="*/ 407406 w 426460"/>
                <a:gd name="connsiteY49" fmla="*/ 305177 h 468804"/>
                <a:gd name="connsiteX50" fmla="*/ 359921 w 426460"/>
                <a:gd name="connsiteY50" fmla="*/ 350545 h 468804"/>
                <a:gd name="connsiteX51" fmla="*/ 407103 w 426460"/>
                <a:gd name="connsiteY51" fmla="*/ 233797 h 468804"/>
                <a:gd name="connsiteX52" fmla="*/ 342076 w 426460"/>
                <a:gd name="connsiteY52" fmla="*/ 233797 h 468804"/>
                <a:gd name="connsiteX53" fmla="*/ 342076 w 426460"/>
                <a:gd name="connsiteY53" fmla="*/ 119470 h 468804"/>
                <a:gd name="connsiteX54" fmla="*/ 407103 w 426460"/>
                <a:gd name="connsiteY54" fmla="*/ 119470 h 468804"/>
                <a:gd name="connsiteX55" fmla="*/ 407103 w 426460"/>
                <a:gd name="connsiteY55" fmla="*/ 233797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6460" h="468804">
                  <a:moveTo>
                    <a:pt x="0" y="0"/>
                  </a:moveTo>
                  <a:lnTo>
                    <a:pt x="0" y="471527"/>
                  </a:lnTo>
                  <a:lnTo>
                    <a:pt x="428578" y="471527"/>
                  </a:lnTo>
                  <a:lnTo>
                    <a:pt x="428578" y="0"/>
                  </a:lnTo>
                  <a:lnTo>
                    <a:pt x="0" y="0"/>
                  </a:lnTo>
                  <a:close/>
                  <a:moveTo>
                    <a:pt x="253154" y="119470"/>
                  </a:moveTo>
                  <a:lnTo>
                    <a:pt x="288844" y="85595"/>
                  </a:lnTo>
                  <a:lnTo>
                    <a:pt x="324533" y="119470"/>
                  </a:lnTo>
                  <a:lnTo>
                    <a:pt x="324533" y="233797"/>
                  </a:lnTo>
                  <a:lnTo>
                    <a:pt x="253154" y="233797"/>
                  </a:lnTo>
                  <a:lnTo>
                    <a:pt x="253154" y="119470"/>
                  </a:lnTo>
                  <a:close/>
                  <a:moveTo>
                    <a:pt x="169374" y="119470"/>
                  </a:moveTo>
                  <a:lnTo>
                    <a:pt x="235007" y="119470"/>
                  </a:lnTo>
                  <a:lnTo>
                    <a:pt x="235007" y="233797"/>
                  </a:lnTo>
                  <a:lnTo>
                    <a:pt x="169374" y="233797"/>
                  </a:lnTo>
                  <a:lnTo>
                    <a:pt x="169374" y="119470"/>
                  </a:lnTo>
                  <a:close/>
                  <a:moveTo>
                    <a:pt x="124309" y="395006"/>
                  </a:moveTo>
                  <a:lnTo>
                    <a:pt x="115538" y="371717"/>
                  </a:lnTo>
                  <a:lnTo>
                    <a:pt x="67447" y="371717"/>
                  </a:lnTo>
                  <a:lnTo>
                    <a:pt x="58071" y="395006"/>
                  </a:lnTo>
                  <a:lnTo>
                    <a:pt x="21474" y="395006"/>
                  </a:lnTo>
                  <a:lnTo>
                    <a:pt x="72891" y="261321"/>
                  </a:lnTo>
                  <a:lnTo>
                    <a:pt x="111001" y="261321"/>
                  </a:lnTo>
                  <a:lnTo>
                    <a:pt x="161511" y="395006"/>
                  </a:lnTo>
                  <a:lnTo>
                    <a:pt x="124309" y="395006"/>
                  </a:lnTo>
                  <a:close/>
                  <a:moveTo>
                    <a:pt x="204157" y="395006"/>
                  </a:moveTo>
                  <a:lnTo>
                    <a:pt x="169374" y="395006"/>
                  </a:lnTo>
                  <a:lnTo>
                    <a:pt x="169374" y="261018"/>
                  </a:lnTo>
                  <a:lnTo>
                    <a:pt x="204157" y="261018"/>
                  </a:lnTo>
                  <a:lnTo>
                    <a:pt x="204157" y="395006"/>
                  </a:lnTo>
                  <a:close/>
                  <a:moveTo>
                    <a:pt x="293078" y="290659"/>
                  </a:moveTo>
                  <a:lnTo>
                    <a:pt x="251642" y="290659"/>
                  </a:lnTo>
                  <a:lnTo>
                    <a:pt x="251642" y="313040"/>
                  </a:lnTo>
                  <a:lnTo>
                    <a:pt x="290961" y="313040"/>
                  </a:lnTo>
                  <a:lnTo>
                    <a:pt x="290961" y="342378"/>
                  </a:lnTo>
                  <a:lnTo>
                    <a:pt x="251642" y="342378"/>
                  </a:lnTo>
                  <a:lnTo>
                    <a:pt x="251642" y="365365"/>
                  </a:lnTo>
                  <a:lnTo>
                    <a:pt x="293078" y="365365"/>
                  </a:lnTo>
                  <a:lnTo>
                    <a:pt x="293078" y="394703"/>
                  </a:lnTo>
                  <a:lnTo>
                    <a:pt x="216860" y="394703"/>
                  </a:lnTo>
                  <a:lnTo>
                    <a:pt x="216860" y="261018"/>
                  </a:lnTo>
                  <a:lnTo>
                    <a:pt x="293078" y="261018"/>
                  </a:lnTo>
                  <a:lnTo>
                    <a:pt x="293078" y="290659"/>
                  </a:lnTo>
                  <a:close/>
                  <a:moveTo>
                    <a:pt x="359921" y="350545"/>
                  </a:moveTo>
                  <a:lnTo>
                    <a:pt x="340261" y="350545"/>
                  </a:lnTo>
                  <a:lnTo>
                    <a:pt x="340261" y="395006"/>
                  </a:lnTo>
                  <a:lnTo>
                    <a:pt x="305479" y="395006"/>
                  </a:lnTo>
                  <a:lnTo>
                    <a:pt x="305479" y="261018"/>
                  </a:lnTo>
                  <a:lnTo>
                    <a:pt x="358711" y="261018"/>
                  </a:lnTo>
                  <a:cubicBezTo>
                    <a:pt x="387444" y="261018"/>
                    <a:pt x="407406" y="274326"/>
                    <a:pt x="407406" y="305177"/>
                  </a:cubicBezTo>
                  <a:cubicBezTo>
                    <a:pt x="407103" y="336632"/>
                    <a:pt x="390166" y="350545"/>
                    <a:pt x="359921" y="350545"/>
                  </a:cubicBezTo>
                  <a:close/>
                  <a:moveTo>
                    <a:pt x="407103" y="233797"/>
                  </a:moveTo>
                  <a:lnTo>
                    <a:pt x="342076" y="233797"/>
                  </a:lnTo>
                  <a:lnTo>
                    <a:pt x="342076" y="119470"/>
                  </a:lnTo>
                  <a:lnTo>
                    <a:pt x="407103" y="119470"/>
                  </a:lnTo>
                  <a:lnTo>
                    <a:pt x="407103" y="233797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B1B6AEE-50BA-461D-BF6D-68ED00211855}"/>
                </a:ext>
              </a:extLst>
            </p:cNvPr>
            <p:cNvSpPr/>
            <p:nvPr/>
          </p:nvSpPr>
          <p:spPr>
            <a:xfrm>
              <a:off x="198060" y="583100"/>
              <a:ext cx="27221" cy="42344"/>
            </a:xfrm>
            <a:custGeom>
              <a:avLst/>
              <a:gdLst>
                <a:gd name="connsiteX0" fmla="*/ 14518 w 27220"/>
                <a:gd name="connsiteY0" fmla="*/ 0 h 42343"/>
                <a:gd name="connsiteX1" fmla="*/ 0 w 27220"/>
                <a:gd name="connsiteY1" fmla="*/ 42646 h 42343"/>
                <a:gd name="connsiteX2" fmla="*/ 29036 w 27220"/>
                <a:gd name="connsiteY2" fmla="*/ 42646 h 42343"/>
                <a:gd name="connsiteX3" fmla="*/ 14820 w 27220"/>
                <a:gd name="connsiteY3" fmla="*/ 0 h 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20" h="42343">
                  <a:moveTo>
                    <a:pt x="14518" y="0"/>
                  </a:moveTo>
                  <a:lnTo>
                    <a:pt x="0" y="42646"/>
                  </a:lnTo>
                  <a:lnTo>
                    <a:pt x="29036" y="42646"/>
                  </a:lnTo>
                  <a:lnTo>
                    <a:pt x="14820" y="0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3" y="305007"/>
            <a:ext cx="293078" cy="454030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FDDA-8140-4E23-9A8B-C8DBBABD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6327" y="1113314"/>
            <a:ext cx="9160625" cy="2315686"/>
          </a:xfrm>
        </p:spPr>
        <p:txBody>
          <a:bodyPr>
            <a:normAutofit fontScale="90000"/>
          </a:bodyPr>
          <a:lstStyle/>
          <a:p>
            <a:r>
              <a:rPr lang="es-MX" dirty="0"/>
              <a:t>módulo</a:t>
            </a:r>
            <a:br>
              <a:rPr lang="es-MX" dirty="0"/>
            </a:br>
            <a:r>
              <a:rPr lang="es-MX" dirty="0"/>
              <a:t>    </a:t>
            </a:r>
            <a:r>
              <a:rPr lang="es-ES"/>
              <a:t>TALLER DE APLICACIONES DE INTERNET</a:t>
            </a:r>
            <a:br>
              <a:rPr lang="es-MX" dirty="0"/>
            </a:br>
            <a:r>
              <a:rPr lang="es-MX" dirty="0"/>
              <a:t>          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0BC0CF-B17D-4A50-ABE9-4484FAE4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XX – marzo - 2024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4A6EDC5-665D-4C54-9434-DB56AD78E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N°</a:t>
            </a:r>
            <a:r>
              <a:rPr lang="es-MX" dirty="0"/>
              <a:t> 06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EF8E18-2269-6023-2375-AEEB91258B60}"/>
              </a:ext>
            </a:extLst>
          </p:cNvPr>
          <p:cNvSpPr txBox="1"/>
          <p:nvPr/>
        </p:nvSpPr>
        <p:spPr>
          <a:xfrm>
            <a:off x="1475771" y="1122247"/>
            <a:ext cx="79228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 err="1"/>
              <a:t>function</a:t>
            </a:r>
            <a:r>
              <a:rPr lang="es-CL" b="1" dirty="0"/>
              <a:t> </a:t>
            </a:r>
            <a:r>
              <a:rPr lang="es-CL" b="1" dirty="0" err="1"/>
              <a:t>creardd</a:t>
            </a:r>
            <a:r>
              <a:rPr lang="es-CL" b="1" dirty="0"/>
              <a:t>(sistema) </a:t>
            </a:r>
          </a:p>
          <a:p>
            <a:r>
              <a:rPr lang="es-CL" b="1" dirty="0"/>
              <a:t>{</a:t>
            </a:r>
          </a:p>
          <a:p>
            <a:r>
              <a:rPr lang="es-CL" b="1" dirty="0"/>
              <a:t>    </a:t>
            </a:r>
            <a:r>
              <a:rPr lang="es-CL" b="1" dirty="0" err="1"/>
              <a:t>dd</a:t>
            </a:r>
            <a:r>
              <a:rPr lang="es-CL" b="1" dirty="0"/>
              <a:t> = </a:t>
            </a:r>
            <a:r>
              <a:rPr lang="es-CL" b="1" dirty="0" err="1"/>
              <a:t>sistema.root</a:t>
            </a:r>
            <a:r>
              <a:rPr lang="es-CL" b="1" dirty="0"/>
              <a:t>;</a:t>
            </a:r>
          </a:p>
          <a:p>
            <a:r>
              <a:rPr lang="es-CL" b="1" dirty="0"/>
              <a:t>}</a:t>
            </a:r>
          </a:p>
          <a:p>
            <a:r>
              <a:rPr lang="es-CL" b="1" dirty="0" err="1"/>
              <a:t>function</a:t>
            </a:r>
            <a:r>
              <a:rPr lang="es-CL" b="1" dirty="0"/>
              <a:t> crear()</a:t>
            </a:r>
          </a:p>
          <a:p>
            <a:r>
              <a:rPr lang="es-CL" b="1" dirty="0"/>
              <a:t>{</a:t>
            </a:r>
          </a:p>
          <a:p>
            <a:r>
              <a:rPr lang="es-CL" b="1" dirty="0"/>
              <a:t>        </a:t>
            </a:r>
            <a:r>
              <a:rPr lang="es-CL" b="1" dirty="0" err="1"/>
              <a:t>var</a:t>
            </a:r>
            <a:r>
              <a:rPr lang="es-CL" b="1" dirty="0"/>
              <a:t> nombre = </a:t>
            </a:r>
            <a:r>
              <a:rPr lang="es-CL" b="1" dirty="0" err="1"/>
              <a:t>document.getElementById</a:t>
            </a:r>
            <a:r>
              <a:rPr lang="es-CL" b="1" dirty="0"/>
              <a:t>('entrada').</a:t>
            </a:r>
            <a:r>
              <a:rPr lang="es-CL" b="1" dirty="0" err="1"/>
              <a:t>value</a:t>
            </a:r>
            <a:r>
              <a:rPr lang="es-CL" b="1" dirty="0"/>
              <a:t>; </a:t>
            </a:r>
          </a:p>
          <a:p>
            <a:r>
              <a:rPr lang="es-CL" b="1" dirty="0"/>
              <a:t>        </a:t>
            </a:r>
            <a:r>
              <a:rPr lang="es-CL" b="1" dirty="0" err="1"/>
              <a:t>if</a:t>
            </a:r>
            <a:r>
              <a:rPr lang="es-CL" b="1" dirty="0"/>
              <a:t> (nombre != '')</a:t>
            </a:r>
          </a:p>
          <a:p>
            <a:r>
              <a:rPr lang="es-CL" b="1" dirty="0"/>
              <a:t>         {</a:t>
            </a:r>
          </a:p>
          <a:p>
            <a:r>
              <a:rPr lang="es-CL" b="1" dirty="0"/>
              <a:t>                  </a:t>
            </a:r>
            <a:r>
              <a:rPr lang="es-CL" b="1" dirty="0" err="1"/>
              <a:t>dd.getFile</a:t>
            </a:r>
            <a:r>
              <a:rPr lang="es-CL" b="1" dirty="0"/>
              <a:t>(nombre, { </a:t>
            </a:r>
            <a:r>
              <a:rPr lang="es-CL" b="1" dirty="0" err="1"/>
              <a:t>create</a:t>
            </a:r>
            <a:r>
              <a:rPr lang="es-CL" b="1" dirty="0"/>
              <a:t>: true, exclusive: false }, mostrar, errores);</a:t>
            </a:r>
          </a:p>
          <a:p>
            <a:r>
              <a:rPr lang="es-CL" b="1" dirty="0"/>
              <a:t>        }</a:t>
            </a:r>
          </a:p>
          <a:p>
            <a:r>
              <a:rPr lang="es-CL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817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5BBB17F-A728-1FE4-6249-7E2A3643B6EA}"/>
              </a:ext>
            </a:extLst>
          </p:cNvPr>
          <p:cNvSpPr txBox="1"/>
          <p:nvPr/>
        </p:nvSpPr>
        <p:spPr>
          <a:xfrm>
            <a:off x="1510496" y="1099097"/>
            <a:ext cx="92308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 err="1"/>
              <a:t>function</a:t>
            </a:r>
            <a:r>
              <a:rPr lang="es-CL" b="1" dirty="0"/>
              <a:t> mostrar(entrada) </a:t>
            </a:r>
          </a:p>
          <a:p>
            <a:r>
              <a:rPr lang="es-CL" b="1" dirty="0"/>
              <a:t>{</a:t>
            </a:r>
          </a:p>
          <a:p>
            <a:r>
              <a:rPr lang="es-CL" b="1" dirty="0"/>
              <a:t>    </a:t>
            </a:r>
            <a:r>
              <a:rPr lang="es-CL" b="1" dirty="0" err="1"/>
              <a:t>document.getElementById</a:t>
            </a:r>
            <a:r>
              <a:rPr lang="es-CL" b="1" dirty="0"/>
              <a:t>('entrada').</a:t>
            </a:r>
            <a:r>
              <a:rPr lang="es-CL" b="1" dirty="0" err="1"/>
              <a:t>value</a:t>
            </a:r>
            <a:r>
              <a:rPr lang="es-CL" b="1" dirty="0"/>
              <a:t> = '';</a:t>
            </a:r>
          </a:p>
          <a:p>
            <a:r>
              <a:rPr lang="es-CL" b="1" dirty="0"/>
              <a:t>    </a:t>
            </a:r>
            <a:r>
              <a:rPr lang="es-CL" b="1" dirty="0" err="1"/>
              <a:t>cajadatos.innerHTML</a:t>
            </a:r>
            <a:r>
              <a:rPr lang="es-CL" b="1" dirty="0"/>
              <a:t> = 'Entrada Creada!&lt;</a:t>
            </a:r>
            <a:r>
              <a:rPr lang="es-CL" b="1" dirty="0" err="1"/>
              <a:t>br</a:t>
            </a:r>
            <a:r>
              <a:rPr lang="es-CL" b="1" dirty="0"/>
              <a:t>&gt;'; </a:t>
            </a:r>
            <a:r>
              <a:rPr lang="es-CL" b="1" dirty="0" err="1"/>
              <a:t>cajadatos.innerHTML</a:t>
            </a:r>
            <a:r>
              <a:rPr lang="es-CL" b="1" dirty="0"/>
              <a:t> += 'Nombre: ' + entrada.name + </a:t>
            </a:r>
          </a:p>
          <a:p>
            <a:r>
              <a:rPr lang="es-CL" b="1" dirty="0"/>
              <a:t>    '&lt;</a:t>
            </a:r>
            <a:r>
              <a:rPr lang="es-CL" b="1" dirty="0" err="1"/>
              <a:t>br</a:t>
            </a:r>
            <a:r>
              <a:rPr lang="es-CL" b="1" dirty="0"/>
              <a:t>&gt;'; </a:t>
            </a:r>
            <a:r>
              <a:rPr lang="es-CL" b="1" dirty="0" err="1"/>
              <a:t>cajadatos.innerHTML</a:t>
            </a:r>
            <a:r>
              <a:rPr lang="es-CL" b="1" dirty="0"/>
              <a:t> += 'Ruta: ' + </a:t>
            </a:r>
            <a:r>
              <a:rPr lang="es-CL" b="1" dirty="0" err="1"/>
              <a:t>entrada.fullPath</a:t>
            </a:r>
            <a:r>
              <a:rPr lang="es-CL" b="1" dirty="0"/>
              <a:t> + '&lt;</a:t>
            </a:r>
            <a:r>
              <a:rPr lang="es-CL" b="1" dirty="0" err="1"/>
              <a:t>br</a:t>
            </a:r>
            <a:r>
              <a:rPr lang="es-CL" b="1" dirty="0"/>
              <a:t>&gt;'; </a:t>
            </a:r>
            <a:r>
              <a:rPr lang="es-CL" b="1" dirty="0" err="1"/>
              <a:t>cajadatos.innerHTML</a:t>
            </a:r>
            <a:r>
              <a:rPr lang="es-CL" b="1" dirty="0"/>
              <a:t> += 'Sistema: '</a:t>
            </a:r>
          </a:p>
          <a:p>
            <a:r>
              <a:rPr lang="es-CL" b="1" dirty="0"/>
              <a:t>     + entrada.filesystem.name;</a:t>
            </a:r>
          </a:p>
          <a:p>
            <a:r>
              <a:rPr lang="es-CL" b="1" dirty="0"/>
              <a:t>}</a:t>
            </a:r>
          </a:p>
          <a:p>
            <a:r>
              <a:rPr lang="es-CL" b="1" dirty="0" err="1"/>
              <a:t>function</a:t>
            </a:r>
            <a:r>
              <a:rPr lang="es-CL" b="1" dirty="0"/>
              <a:t> errores(e) {</a:t>
            </a:r>
          </a:p>
          <a:p>
            <a:r>
              <a:rPr lang="es-CL" b="1" dirty="0"/>
              <a:t>    </a:t>
            </a:r>
            <a:r>
              <a:rPr lang="es-CL" b="1" dirty="0" err="1"/>
              <a:t>alert</a:t>
            </a:r>
            <a:r>
              <a:rPr lang="es-CL" b="1" dirty="0"/>
              <a:t>('Error: ' + </a:t>
            </a:r>
            <a:r>
              <a:rPr lang="es-CL" b="1" dirty="0" err="1"/>
              <a:t>e.code</a:t>
            </a:r>
            <a:r>
              <a:rPr lang="es-CL" b="1" dirty="0"/>
              <a:t>);</a:t>
            </a:r>
          </a:p>
          <a:p>
            <a:r>
              <a:rPr lang="es-CL" b="1" dirty="0"/>
              <a:t>}</a:t>
            </a:r>
          </a:p>
          <a:p>
            <a:r>
              <a:rPr lang="es-CL" b="1" dirty="0" err="1"/>
              <a:t>window.addEventListener</a:t>
            </a:r>
            <a:r>
              <a:rPr lang="es-CL" b="1" dirty="0"/>
              <a:t>('load', iniciar, false);</a:t>
            </a:r>
          </a:p>
        </p:txBody>
      </p:sp>
    </p:spTree>
    <p:extLst>
      <p:ext uri="{BB962C8B-B14F-4D97-AF65-F5344CB8AC3E}">
        <p14:creationId xmlns:p14="http://schemas.microsoft.com/office/powerpoint/2010/main" val="122773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106ADEE-4ABA-826F-1D95-ACD43AE1E488}"/>
              </a:ext>
            </a:extLst>
          </p:cNvPr>
          <p:cNvSpPr txBox="1"/>
          <p:nvPr/>
        </p:nvSpPr>
        <p:spPr>
          <a:xfrm>
            <a:off x="734992" y="913902"/>
            <a:ext cx="108744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&lt;!DOCTYPE 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r>
              <a:rPr lang="es-CL" b="1" dirty="0"/>
              <a:t>&lt;</a:t>
            </a:r>
            <a:r>
              <a:rPr lang="es-CL" b="1" dirty="0" err="1"/>
              <a:t>html</a:t>
            </a:r>
            <a:r>
              <a:rPr lang="es-CL" b="1" dirty="0"/>
              <a:t> </a:t>
            </a:r>
            <a:r>
              <a:rPr lang="es-CL" b="1" dirty="0" err="1"/>
              <a:t>lang</a:t>
            </a:r>
            <a:r>
              <a:rPr lang="es-CL" b="1" dirty="0"/>
              <a:t>="en"&gt;</a:t>
            </a:r>
          </a:p>
          <a:p>
            <a:r>
              <a:rPr lang="es-CL" b="1" dirty="0"/>
              <a:t>&lt;head&gt;</a:t>
            </a:r>
          </a:p>
          <a:p>
            <a:r>
              <a:rPr lang="es-CL" b="1" dirty="0"/>
              <a:t>    &lt;meta </a:t>
            </a:r>
            <a:r>
              <a:rPr lang="es-CL" b="1" dirty="0" err="1"/>
              <a:t>charset</a:t>
            </a:r>
            <a:r>
              <a:rPr lang="es-CL" b="1" dirty="0"/>
              <a:t>="UTF-8"&gt;</a:t>
            </a:r>
          </a:p>
          <a:p>
            <a:r>
              <a:rPr lang="es-CL" b="1" dirty="0"/>
              <a:t>    &lt;meta </a:t>
            </a:r>
            <a:r>
              <a:rPr lang="es-CL" b="1" dirty="0" err="1"/>
              <a:t>name</a:t>
            </a:r>
            <a:r>
              <a:rPr lang="es-CL" b="1" dirty="0"/>
              <a:t>="</a:t>
            </a:r>
            <a:r>
              <a:rPr lang="es-CL" b="1" dirty="0" err="1"/>
              <a:t>viewport</a:t>
            </a:r>
            <a:r>
              <a:rPr lang="es-CL" b="1" dirty="0"/>
              <a:t>" </a:t>
            </a:r>
            <a:r>
              <a:rPr lang="es-CL" b="1" dirty="0" err="1"/>
              <a:t>content</a:t>
            </a:r>
            <a:r>
              <a:rPr lang="es-CL" b="1" dirty="0"/>
              <a:t>="</a:t>
            </a:r>
            <a:r>
              <a:rPr lang="es-CL" b="1" dirty="0" err="1"/>
              <a:t>width</a:t>
            </a:r>
            <a:r>
              <a:rPr lang="es-CL" b="1" dirty="0"/>
              <a:t>=</a:t>
            </a:r>
            <a:r>
              <a:rPr lang="es-CL" b="1" dirty="0" err="1"/>
              <a:t>device-width</a:t>
            </a:r>
            <a:r>
              <a:rPr lang="es-CL" b="1" dirty="0"/>
              <a:t>, </a:t>
            </a:r>
            <a:r>
              <a:rPr lang="es-CL" b="1" dirty="0" err="1"/>
              <a:t>initial-scale</a:t>
            </a:r>
            <a:r>
              <a:rPr lang="es-CL" b="1" dirty="0"/>
              <a:t>=1.0"&gt;</a:t>
            </a:r>
          </a:p>
          <a:p>
            <a:r>
              <a:rPr lang="es-CL" b="1" dirty="0"/>
              <a:t>    &lt;</a:t>
            </a:r>
            <a:r>
              <a:rPr lang="es-CL" b="1" dirty="0" err="1"/>
              <a:t>title</a:t>
            </a:r>
            <a:r>
              <a:rPr lang="es-CL" b="1" dirty="0"/>
              <a:t>&gt;</a:t>
            </a:r>
            <a:r>
              <a:rPr lang="es-CL" b="1" dirty="0" err="1"/>
              <a:t>Document</a:t>
            </a:r>
            <a:r>
              <a:rPr lang="es-CL" b="1" dirty="0"/>
              <a:t>&lt;/</a:t>
            </a:r>
            <a:r>
              <a:rPr lang="es-CL" b="1" dirty="0" err="1"/>
              <a:t>title</a:t>
            </a:r>
            <a:r>
              <a:rPr lang="es-CL" b="1" dirty="0"/>
              <a:t>&gt;</a:t>
            </a:r>
          </a:p>
          <a:p>
            <a:r>
              <a:rPr lang="es-CL" b="1" dirty="0"/>
              <a:t>    &lt;link </a:t>
            </a:r>
            <a:r>
              <a:rPr lang="es-CL" b="1" dirty="0" err="1"/>
              <a:t>rel</a:t>
            </a:r>
            <a:r>
              <a:rPr lang="es-CL" b="1" dirty="0"/>
              <a:t>="</a:t>
            </a:r>
            <a:r>
              <a:rPr lang="es-CL" b="1" dirty="0" err="1"/>
              <a:t>stylesheet</a:t>
            </a:r>
            <a:r>
              <a:rPr lang="es-CL" b="1" dirty="0"/>
              <a:t>"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text</a:t>
            </a:r>
            <a:r>
              <a:rPr lang="es-CL" b="1" dirty="0"/>
              <a:t>/</a:t>
            </a:r>
            <a:r>
              <a:rPr lang="es-CL" b="1" dirty="0" err="1"/>
              <a:t>css</a:t>
            </a:r>
            <a:r>
              <a:rPr lang="es-CL" b="1" dirty="0"/>
              <a:t>" </a:t>
            </a:r>
            <a:r>
              <a:rPr lang="es-CL" b="1" dirty="0" err="1"/>
              <a:t>href</a:t>
            </a:r>
            <a:r>
              <a:rPr lang="es-CL" b="1" dirty="0"/>
              <a:t>="tarjetatres.css"&gt;</a:t>
            </a:r>
          </a:p>
          <a:p>
            <a:r>
              <a:rPr lang="es-CL" b="1" dirty="0"/>
              <a:t>&lt;/head&gt;</a:t>
            </a:r>
          </a:p>
          <a:p>
            <a:r>
              <a:rPr lang="es-CL" b="1" dirty="0"/>
              <a:t>&lt;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>
                <a:solidFill>
                  <a:srgbClr val="FF0000"/>
                </a:solidFill>
              </a:rPr>
              <a:t>    &lt;link </a:t>
            </a:r>
            <a:r>
              <a:rPr lang="es-CL" b="1" dirty="0" err="1">
                <a:solidFill>
                  <a:srgbClr val="FF0000"/>
                </a:solidFill>
              </a:rPr>
              <a:t>href</a:t>
            </a:r>
            <a:r>
              <a:rPr lang="es-CL" b="1" dirty="0">
                <a:solidFill>
                  <a:srgbClr val="FF0000"/>
                </a:solidFill>
              </a:rPr>
              <a:t>="https://cdnjs.cloudflare.com/</a:t>
            </a:r>
            <a:r>
              <a:rPr lang="es-CL" b="1" dirty="0" err="1">
                <a:solidFill>
                  <a:srgbClr val="FF0000"/>
                </a:solidFill>
              </a:rPr>
              <a:t>ajax</a:t>
            </a:r>
            <a:r>
              <a:rPr lang="es-CL" b="1" dirty="0">
                <a:solidFill>
                  <a:srgbClr val="FF0000"/>
                </a:solidFill>
              </a:rPr>
              <a:t>/</a:t>
            </a:r>
            <a:r>
              <a:rPr lang="es-CL" b="1" dirty="0" err="1">
                <a:solidFill>
                  <a:srgbClr val="FF0000"/>
                </a:solidFill>
              </a:rPr>
              <a:t>libs</a:t>
            </a:r>
            <a:r>
              <a:rPr lang="es-CL" b="1" dirty="0">
                <a:solidFill>
                  <a:srgbClr val="FF0000"/>
                </a:solidFill>
              </a:rPr>
              <a:t>/</a:t>
            </a:r>
            <a:r>
              <a:rPr lang="es-CL" b="1" dirty="0" err="1">
                <a:solidFill>
                  <a:srgbClr val="FF0000"/>
                </a:solidFill>
              </a:rPr>
              <a:t>font-awesome</a:t>
            </a:r>
            <a:r>
              <a:rPr lang="es-CL" b="1" dirty="0">
                <a:solidFill>
                  <a:srgbClr val="FF0000"/>
                </a:solidFill>
              </a:rPr>
              <a:t>/5.11.2/</a:t>
            </a:r>
            <a:r>
              <a:rPr lang="es-CL" b="1" dirty="0" err="1">
                <a:solidFill>
                  <a:srgbClr val="FF0000"/>
                </a:solidFill>
              </a:rPr>
              <a:t>css</a:t>
            </a:r>
            <a:r>
              <a:rPr lang="es-CL" b="1" dirty="0">
                <a:solidFill>
                  <a:srgbClr val="FF0000"/>
                </a:solidFill>
              </a:rPr>
              <a:t>/all.min.css" </a:t>
            </a:r>
            <a:r>
              <a:rPr lang="es-CL" b="1" dirty="0" err="1">
                <a:solidFill>
                  <a:srgbClr val="FF0000"/>
                </a:solidFill>
              </a:rPr>
              <a:t>rel</a:t>
            </a:r>
            <a:r>
              <a:rPr lang="es-CL" b="1" dirty="0">
                <a:solidFill>
                  <a:srgbClr val="FF0000"/>
                </a:solidFill>
              </a:rPr>
              <a:t>="</a:t>
            </a:r>
            <a:r>
              <a:rPr lang="es-CL" b="1" dirty="0" err="1">
                <a:solidFill>
                  <a:srgbClr val="FF0000"/>
                </a:solidFill>
              </a:rPr>
              <a:t>stylesheet</a:t>
            </a:r>
            <a:r>
              <a:rPr lang="es-CL" b="1" dirty="0">
                <a:solidFill>
                  <a:srgbClr val="FF0000"/>
                </a:solidFill>
              </a:rPr>
              <a:t>"&gt;</a:t>
            </a:r>
          </a:p>
          <a:p>
            <a:r>
              <a:rPr lang="es-CL" b="1" dirty="0"/>
              <a:t>&lt;</a:t>
            </a:r>
            <a:r>
              <a:rPr lang="es-CL" b="1" dirty="0" err="1"/>
              <a:t>div</a:t>
            </a:r>
            <a:r>
              <a:rPr lang="es-CL" b="1" dirty="0"/>
              <a:t> </a:t>
            </a:r>
            <a:r>
              <a:rPr lang="es-CL" b="1" dirty="0" err="1"/>
              <a:t>class</a:t>
            </a:r>
            <a:r>
              <a:rPr lang="es-CL" b="1" dirty="0"/>
              <a:t>="container"&gt;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AA518AF-19B1-1E51-A8B6-FAA97C3DD36D}"/>
              </a:ext>
            </a:extLst>
          </p:cNvPr>
          <p:cNvSpPr txBox="1"/>
          <p:nvPr/>
        </p:nvSpPr>
        <p:spPr>
          <a:xfrm>
            <a:off x="3356658" y="4838218"/>
            <a:ext cx="612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Tarjeta tres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16524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Momento para retroalimentar</a:t>
            </a:r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0CCF2D-3580-67E8-910E-CEB44675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18" y="1550059"/>
            <a:ext cx="8126672" cy="4938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79DEE2-9956-71E1-A8A2-BFADDCDFA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13" y="3182090"/>
            <a:ext cx="1040677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45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Condiciones favorables para la clase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51EEA6-915B-46EA-B2FA-B79AB5978F83}"/>
              </a:ext>
            </a:extLst>
          </p:cNvPr>
          <p:cNvSpPr txBox="1"/>
          <p:nvPr/>
        </p:nvSpPr>
        <p:spPr>
          <a:xfrm>
            <a:off x="4222998" y="546384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tus dispositivos electrónicos en silencio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3EF469-79AE-48B4-8B5B-287D61EB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960" y="4135166"/>
            <a:ext cx="3053054" cy="20385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C795BF-26EC-4C7B-8F79-E01C9BD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457" y="2558719"/>
            <a:ext cx="2562225" cy="29051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11B362-97AC-4CFE-82F2-959D1DF6C3C6}"/>
              </a:ext>
            </a:extLst>
          </p:cNvPr>
          <p:cNvSpPr txBox="1"/>
          <p:nvPr/>
        </p:nvSpPr>
        <p:spPr>
          <a:xfrm>
            <a:off x="8327454" y="620250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Respeta el turno de participación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260FF2D-C31D-41BD-990B-C87EF6AC3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95" y="1519884"/>
            <a:ext cx="2658771" cy="261649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007BE0-6DA1-45C3-BF02-7EFC078A0F25}"/>
              </a:ext>
            </a:extLst>
          </p:cNvPr>
          <p:cNvSpPr txBox="1"/>
          <p:nvPr/>
        </p:nvSpPr>
        <p:spPr>
          <a:xfrm>
            <a:off x="659551" y="4214979"/>
            <a:ext cx="2880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Práctica la puntualidad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1400B27-4695-40D7-B236-3AEA896B0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348" y="1313856"/>
            <a:ext cx="2514600" cy="18383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200931C-F1C3-431F-90DC-EE711C2BA63A}"/>
              </a:ext>
            </a:extLst>
          </p:cNvPr>
          <p:cNvSpPr txBox="1"/>
          <p:nvPr/>
        </p:nvSpPr>
        <p:spPr>
          <a:xfrm>
            <a:off x="8434186" y="3152181"/>
            <a:ext cx="25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todos tus sentidos activos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308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DE LA CLASE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1459205"/>
            <a:ext cx="23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Aprendizaje Esperado:</a:t>
            </a:r>
            <a:endParaRPr lang="es-CL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9601" y="3075710"/>
            <a:ext cx="241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Criterios de Evaluación:</a:t>
            </a:r>
            <a:endParaRPr lang="es-CL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09601" y="4752110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Contenidos: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A27F3C-1A5B-49DD-B288-2B31564D205C}"/>
              </a:ext>
            </a:extLst>
          </p:cNvPr>
          <p:cNvSpPr txBox="1"/>
          <p:nvPr/>
        </p:nvSpPr>
        <p:spPr>
          <a:xfrm>
            <a:off x="3221469" y="3059668"/>
            <a:ext cx="8000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/>
              <a:t>Preguntas y respuestas durante y al final de la clase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B4DFE1-6BC1-40FC-BB30-337B92B2B8A1}"/>
              </a:ext>
            </a:extLst>
          </p:cNvPr>
          <p:cNvSpPr txBox="1"/>
          <p:nvPr/>
        </p:nvSpPr>
        <p:spPr>
          <a:xfrm>
            <a:off x="3221469" y="4921135"/>
            <a:ext cx="8649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/>
              <a:t>Sintesis de los aspectos relevantes de una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66596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F90282-C3B8-2EF0-B38E-E4AE1FC8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32" y="562989"/>
            <a:ext cx="10053175" cy="96325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23A0AB2-0AFE-9E67-9006-876054672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537257"/>
            <a:ext cx="10796952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D76A440-C43F-59CD-89D7-6DE75203EA7D}"/>
              </a:ext>
            </a:extLst>
          </p:cNvPr>
          <p:cNvSpPr txBox="1"/>
          <p:nvPr/>
        </p:nvSpPr>
        <p:spPr>
          <a:xfrm>
            <a:off x="1209554" y="1597533"/>
            <a:ext cx="94391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&lt;!DOCTYPE 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r>
              <a:rPr lang="es-CL" b="1" dirty="0"/>
              <a:t>&lt;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r>
              <a:rPr lang="es-CL" b="1" dirty="0"/>
              <a:t>&lt;head&gt;</a:t>
            </a:r>
          </a:p>
          <a:p>
            <a:r>
              <a:rPr lang="es-CL" b="1" dirty="0"/>
              <a:t>  &lt;</a:t>
            </a:r>
            <a:r>
              <a:rPr lang="es-CL" b="1" dirty="0" err="1"/>
              <a:t>title</a:t>
            </a:r>
            <a:r>
              <a:rPr lang="es-CL" b="1" dirty="0"/>
              <a:t>&gt;Formulario de Tarjeta de Crédito&lt;/</a:t>
            </a:r>
            <a:r>
              <a:rPr lang="es-CL" b="1" dirty="0" err="1"/>
              <a:t>title</a:t>
            </a:r>
            <a:r>
              <a:rPr lang="es-CL" b="1" dirty="0"/>
              <a:t>&gt;</a:t>
            </a:r>
          </a:p>
          <a:p>
            <a:r>
              <a:rPr lang="es-CL" b="1" dirty="0"/>
              <a:t>  &lt;link </a:t>
            </a:r>
            <a:r>
              <a:rPr lang="es-CL" b="1" dirty="0" err="1"/>
              <a:t>rel</a:t>
            </a:r>
            <a:r>
              <a:rPr lang="es-CL" b="1" dirty="0"/>
              <a:t>="</a:t>
            </a:r>
            <a:r>
              <a:rPr lang="es-CL" b="1" dirty="0" err="1"/>
              <a:t>stylesheet</a:t>
            </a:r>
            <a:r>
              <a:rPr lang="es-CL" b="1" dirty="0"/>
              <a:t>" </a:t>
            </a:r>
            <a:r>
              <a:rPr lang="es-CL" b="1" dirty="0" err="1"/>
              <a:t>href</a:t>
            </a:r>
            <a:r>
              <a:rPr lang="es-CL" b="1" dirty="0"/>
              <a:t>="https://maxcdn.bootstrapcdn.com/</a:t>
            </a:r>
            <a:r>
              <a:rPr lang="es-CL" b="1" dirty="0" err="1"/>
              <a:t>bootstrap</a:t>
            </a:r>
            <a:r>
              <a:rPr lang="es-CL" b="1" dirty="0"/>
              <a:t>/3.4.1/</a:t>
            </a:r>
            <a:r>
              <a:rPr lang="es-CL" b="1" dirty="0" err="1"/>
              <a:t>css</a:t>
            </a:r>
            <a:r>
              <a:rPr lang="es-CL" b="1" dirty="0"/>
              <a:t>/bootstrap.min.css"&gt;</a:t>
            </a:r>
          </a:p>
          <a:p>
            <a:r>
              <a:rPr lang="es-CL" b="1" dirty="0"/>
              <a:t>&lt;/head&gt;</a:t>
            </a:r>
          </a:p>
          <a:p>
            <a:r>
              <a:rPr lang="es-CL" b="1" dirty="0"/>
              <a:t>&lt;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/>
              <a:t>  &lt;</a:t>
            </a:r>
            <a:r>
              <a:rPr lang="es-CL" b="1" dirty="0" err="1"/>
              <a:t>div</a:t>
            </a:r>
            <a:r>
              <a:rPr lang="es-CL" b="1" dirty="0"/>
              <a:t> </a:t>
            </a:r>
            <a:r>
              <a:rPr lang="es-CL" b="1" dirty="0" err="1"/>
              <a:t>class</a:t>
            </a:r>
            <a:r>
              <a:rPr lang="es-CL" b="1" dirty="0"/>
              <a:t>="container"&gt;</a:t>
            </a:r>
          </a:p>
          <a:p>
            <a:r>
              <a:rPr lang="es-CL" b="1" dirty="0"/>
              <a:t>    &lt;</a:t>
            </a:r>
            <a:r>
              <a:rPr lang="es-CL" b="1" dirty="0" err="1"/>
              <a:t>form</a:t>
            </a:r>
            <a:r>
              <a:rPr lang="es-CL" b="1" dirty="0"/>
              <a:t>&gt;</a:t>
            </a:r>
          </a:p>
          <a:p>
            <a:r>
              <a:rPr lang="es-CL" b="1" dirty="0"/>
              <a:t>      &lt;</a:t>
            </a:r>
            <a:r>
              <a:rPr lang="es-CL" b="1" dirty="0" err="1"/>
              <a:t>div</a:t>
            </a:r>
            <a:r>
              <a:rPr lang="es-CL" b="1" dirty="0"/>
              <a:t> </a:t>
            </a:r>
            <a:r>
              <a:rPr lang="es-CL" b="1" dirty="0" err="1"/>
              <a:t>class</a:t>
            </a:r>
            <a:r>
              <a:rPr lang="es-CL" b="1" dirty="0"/>
              <a:t>="</a:t>
            </a:r>
            <a:r>
              <a:rPr lang="es-CL" b="1" dirty="0" err="1"/>
              <a:t>form-group</a:t>
            </a:r>
            <a:r>
              <a:rPr lang="es-CL" b="1" dirty="0"/>
              <a:t>"&gt;</a:t>
            </a:r>
          </a:p>
          <a:p>
            <a:r>
              <a:rPr lang="es-CL" b="1" dirty="0"/>
              <a:t>        &lt;</a:t>
            </a:r>
            <a:r>
              <a:rPr lang="es-CL" b="1" dirty="0" err="1"/>
              <a:t>label</a:t>
            </a:r>
            <a:r>
              <a:rPr lang="es-CL" b="1" dirty="0"/>
              <a:t> </a:t>
            </a:r>
            <a:r>
              <a:rPr lang="es-CL" b="1" dirty="0" err="1"/>
              <a:t>for</a:t>
            </a:r>
            <a:r>
              <a:rPr lang="es-CL" b="1" dirty="0"/>
              <a:t>="</a:t>
            </a:r>
            <a:r>
              <a:rPr lang="es-CL" b="1" dirty="0" err="1"/>
              <a:t>numeroTarjeta</a:t>
            </a:r>
            <a:r>
              <a:rPr lang="es-CL" b="1" dirty="0"/>
              <a:t>"&gt;Número de Tarjeta:&lt;/</a:t>
            </a:r>
            <a:r>
              <a:rPr lang="es-CL" b="1" dirty="0" err="1"/>
              <a:t>label</a:t>
            </a:r>
            <a:r>
              <a:rPr lang="es-CL" b="1" dirty="0"/>
              <a:t>&gt;</a:t>
            </a:r>
          </a:p>
          <a:p>
            <a:r>
              <a:rPr lang="es-CL" b="1" dirty="0"/>
              <a:t>        &lt;input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text</a:t>
            </a:r>
            <a:r>
              <a:rPr lang="es-CL" b="1" dirty="0"/>
              <a:t>" </a:t>
            </a:r>
            <a:r>
              <a:rPr lang="es-CL" b="1" dirty="0" err="1"/>
              <a:t>class</a:t>
            </a:r>
            <a:r>
              <a:rPr lang="es-CL" b="1" dirty="0"/>
              <a:t>="</a:t>
            </a:r>
            <a:r>
              <a:rPr lang="es-CL" b="1" dirty="0" err="1"/>
              <a:t>form</a:t>
            </a:r>
            <a:r>
              <a:rPr lang="es-CL" b="1" dirty="0"/>
              <a:t>-control" id="</a:t>
            </a:r>
            <a:r>
              <a:rPr lang="es-CL" b="1" dirty="0" err="1"/>
              <a:t>numeroTarjeta</a:t>
            </a:r>
            <a:r>
              <a:rPr lang="es-CL" b="1" dirty="0"/>
              <a:t>" </a:t>
            </a:r>
            <a:r>
              <a:rPr lang="es-CL" b="1" dirty="0" err="1"/>
              <a:t>placeholder</a:t>
            </a:r>
            <a:r>
              <a:rPr lang="es-CL" b="1" dirty="0"/>
              <a:t>="Ingrese el número de tarjeta"&gt;</a:t>
            </a:r>
          </a:p>
          <a:p>
            <a:r>
              <a:rPr lang="es-CL" b="1" dirty="0"/>
              <a:t>      &lt;/</a:t>
            </a:r>
            <a:r>
              <a:rPr lang="es-CL" b="1" dirty="0" err="1"/>
              <a:t>div</a:t>
            </a:r>
            <a:r>
              <a:rPr lang="es-CL" b="1" dirty="0"/>
              <a:t>&gt;</a:t>
            </a:r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35678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93ED8AF-93AD-DEC4-27F1-7C85A8C9F1EF}"/>
              </a:ext>
            </a:extLst>
          </p:cNvPr>
          <p:cNvSpPr txBox="1"/>
          <p:nvPr/>
        </p:nvSpPr>
        <p:spPr>
          <a:xfrm>
            <a:off x="1134319" y="549067"/>
            <a:ext cx="958383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 &lt;</a:t>
            </a:r>
            <a:r>
              <a:rPr lang="es-CL" b="1" dirty="0" err="1"/>
              <a:t>div</a:t>
            </a:r>
            <a:r>
              <a:rPr lang="es-CL" b="1" dirty="0"/>
              <a:t> </a:t>
            </a:r>
            <a:r>
              <a:rPr lang="es-CL" b="1" dirty="0" err="1"/>
              <a:t>class</a:t>
            </a:r>
            <a:r>
              <a:rPr lang="es-CL" b="1" dirty="0"/>
              <a:t>="</a:t>
            </a:r>
            <a:r>
              <a:rPr lang="es-CL" b="1" dirty="0" err="1"/>
              <a:t>form-group</a:t>
            </a:r>
            <a:r>
              <a:rPr lang="es-CL" b="1" dirty="0"/>
              <a:t>"&gt;</a:t>
            </a:r>
          </a:p>
          <a:p>
            <a:r>
              <a:rPr lang="es-CL" b="1" dirty="0"/>
              <a:t>        &lt;</a:t>
            </a:r>
            <a:r>
              <a:rPr lang="es-CL" b="1" dirty="0" err="1"/>
              <a:t>label</a:t>
            </a:r>
            <a:r>
              <a:rPr lang="es-CL" b="1" dirty="0"/>
              <a:t> </a:t>
            </a:r>
            <a:r>
              <a:rPr lang="es-CL" b="1" dirty="0" err="1"/>
              <a:t>for</a:t>
            </a:r>
            <a:r>
              <a:rPr lang="es-CL" b="1" dirty="0"/>
              <a:t>="</a:t>
            </a:r>
            <a:r>
              <a:rPr lang="es-CL" b="1" dirty="0" err="1"/>
              <a:t>nombreTitular</a:t>
            </a:r>
            <a:r>
              <a:rPr lang="es-CL" b="1" dirty="0"/>
              <a:t>"&gt;Nombre del Titular:&lt;/</a:t>
            </a:r>
            <a:r>
              <a:rPr lang="es-CL" b="1" dirty="0" err="1"/>
              <a:t>label</a:t>
            </a:r>
            <a:r>
              <a:rPr lang="es-CL" b="1" dirty="0"/>
              <a:t>&gt;</a:t>
            </a:r>
          </a:p>
          <a:p>
            <a:r>
              <a:rPr lang="es-CL" b="1" dirty="0"/>
              <a:t>        &lt;input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text</a:t>
            </a:r>
            <a:r>
              <a:rPr lang="es-CL" b="1" dirty="0"/>
              <a:t>" </a:t>
            </a:r>
            <a:r>
              <a:rPr lang="es-CL" b="1" dirty="0" err="1"/>
              <a:t>class</a:t>
            </a:r>
            <a:r>
              <a:rPr lang="es-CL" b="1" dirty="0"/>
              <a:t>="</a:t>
            </a:r>
            <a:r>
              <a:rPr lang="es-CL" b="1" dirty="0" err="1"/>
              <a:t>form</a:t>
            </a:r>
            <a:r>
              <a:rPr lang="es-CL" b="1" dirty="0"/>
              <a:t>-control" id="</a:t>
            </a:r>
            <a:r>
              <a:rPr lang="es-CL" b="1" dirty="0" err="1"/>
              <a:t>nombreTitular</a:t>
            </a:r>
            <a:r>
              <a:rPr lang="es-CL" b="1" dirty="0"/>
              <a:t>" </a:t>
            </a:r>
            <a:r>
              <a:rPr lang="es-CL" b="1" dirty="0" err="1"/>
              <a:t>placeholder</a:t>
            </a:r>
            <a:r>
              <a:rPr lang="es-CL" b="1" dirty="0"/>
              <a:t>="Ingrese el nombre del titular"&gt;</a:t>
            </a:r>
          </a:p>
          <a:p>
            <a:r>
              <a:rPr lang="es-CL" b="1" dirty="0"/>
              <a:t>      &lt;/</a:t>
            </a:r>
            <a:r>
              <a:rPr lang="es-CL" b="1" dirty="0" err="1"/>
              <a:t>div</a:t>
            </a:r>
            <a:r>
              <a:rPr lang="es-CL" b="1" dirty="0"/>
              <a:t>&gt;</a:t>
            </a:r>
          </a:p>
          <a:p>
            <a:r>
              <a:rPr lang="es-CL" b="1" dirty="0"/>
              <a:t>      &lt;</a:t>
            </a:r>
            <a:r>
              <a:rPr lang="es-CL" b="1" dirty="0" err="1"/>
              <a:t>div</a:t>
            </a:r>
            <a:r>
              <a:rPr lang="es-CL" b="1" dirty="0"/>
              <a:t> </a:t>
            </a:r>
            <a:r>
              <a:rPr lang="es-CL" b="1" dirty="0" err="1"/>
              <a:t>class</a:t>
            </a:r>
            <a:r>
              <a:rPr lang="es-CL" b="1" dirty="0"/>
              <a:t>="</a:t>
            </a:r>
            <a:r>
              <a:rPr lang="es-CL" b="1" dirty="0" err="1"/>
              <a:t>form-group</a:t>
            </a:r>
            <a:r>
              <a:rPr lang="es-CL" b="1" dirty="0"/>
              <a:t>"&gt;</a:t>
            </a:r>
          </a:p>
          <a:p>
            <a:r>
              <a:rPr lang="es-CL" b="1" dirty="0"/>
              <a:t>        &lt;</a:t>
            </a:r>
            <a:r>
              <a:rPr lang="es-CL" b="1" dirty="0" err="1"/>
              <a:t>label</a:t>
            </a:r>
            <a:r>
              <a:rPr lang="es-CL" b="1" dirty="0"/>
              <a:t> </a:t>
            </a:r>
            <a:r>
              <a:rPr lang="es-CL" b="1" dirty="0" err="1"/>
              <a:t>for</a:t>
            </a:r>
            <a:r>
              <a:rPr lang="es-CL" b="1" dirty="0"/>
              <a:t>="</a:t>
            </a:r>
            <a:r>
              <a:rPr lang="es-CL" b="1" dirty="0" err="1"/>
              <a:t>fechaVencimiento</a:t>
            </a:r>
            <a:r>
              <a:rPr lang="es-CL" b="1" dirty="0"/>
              <a:t>"&gt;Fecha de Vencimiento:&lt;/</a:t>
            </a:r>
            <a:r>
              <a:rPr lang="es-CL" b="1" dirty="0" err="1"/>
              <a:t>label</a:t>
            </a:r>
            <a:r>
              <a:rPr lang="es-CL" b="1" dirty="0"/>
              <a:t>&gt;</a:t>
            </a:r>
          </a:p>
          <a:p>
            <a:r>
              <a:rPr lang="es-CL" b="1" dirty="0"/>
              <a:t>        &lt;input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text</a:t>
            </a:r>
            <a:r>
              <a:rPr lang="es-CL" b="1" dirty="0"/>
              <a:t>" </a:t>
            </a:r>
            <a:r>
              <a:rPr lang="es-CL" b="1" dirty="0" err="1"/>
              <a:t>class</a:t>
            </a:r>
            <a:r>
              <a:rPr lang="es-CL" b="1" dirty="0"/>
              <a:t>="</a:t>
            </a:r>
            <a:r>
              <a:rPr lang="es-CL" b="1" dirty="0" err="1"/>
              <a:t>form</a:t>
            </a:r>
            <a:r>
              <a:rPr lang="es-CL" b="1" dirty="0"/>
              <a:t>-control" id="</a:t>
            </a:r>
            <a:r>
              <a:rPr lang="es-CL" b="1" dirty="0" err="1"/>
              <a:t>fechaVencimiento</a:t>
            </a:r>
            <a:r>
              <a:rPr lang="es-CL" b="1" dirty="0"/>
              <a:t>" </a:t>
            </a:r>
            <a:r>
              <a:rPr lang="es-CL" b="1" dirty="0" err="1"/>
              <a:t>placeholder</a:t>
            </a:r>
            <a:r>
              <a:rPr lang="es-CL" b="1" dirty="0"/>
              <a:t>="MM/AA"&gt;</a:t>
            </a:r>
          </a:p>
          <a:p>
            <a:r>
              <a:rPr lang="es-CL" b="1" dirty="0"/>
              <a:t>      &lt;/</a:t>
            </a:r>
            <a:r>
              <a:rPr lang="es-CL" b="1" dirty="0" err="1"/>
              <a:t>div</a:t>
            </a:r>
            <a:r>
              <a:rPr lang="es-CL" b="1" dirty="0"/>
              <a:t>&gt;</a:t>
            </a:r>
          </a:p>
          <a:p>
            <a:r>
              <a:rPr lang="es-CL" b="1" dirty="0"/>
              <a:t>      &lt;</a:t>
            </a:r>
            <a:r>
              <a:rPr lang="es-CL" b="1" dirty="0" err="1"/>
              <a:t>div</a:t>
            </a:r>
            <a:r>
              <a:rPr lang="es-CL" b="1" dirty="0"/>
              <a:t> </a:t>
            </a:r>
            <a:r>
              <a:rPr lang="es-CL" b="1" dirty="0" err="1"/>
              <a:t>class</a:t>
            </a:r>
            <a:r>
              <a:rPr lang="es-CL" b="1" dirty="0"/>
              <a:t>="</a:t>
            </a:r>
            <a:r>
              <a:rPr lang="es-CL" b="1" dirty="0" err="1"/>
              <a:t>form-group</a:t>
            </a:r>
            <a:r>
              <a:rPr lang="es-CL" b="1" dirty="0"/>
              <a:t>"&gt;</a:t>
            </a:r>
          </a:p>
          <a:p>
            <a:r>
              <a:rPr lang="es-CL" b="1" dirty="0"/>
              <a:t>        &lt;</a:t>
            </a:r>
            <a:r>
              <a:rPr lang="es-CL" b="1" dirty="0" err="1"/>
              <a:t>label</a:t>
            </a:r>
            <a:r>
              <a:rPr lang="es-CL" b="1" dirty="0"/>
              <a:t> </a:t>
            </a:r>
            <a:r>
              <a:rPr lang="es-CL" b="1" dirty="0" err="1"/>
              <a:t>for</a:t>
            </a:r>
            <a:r>
              <a:rPr lang="es-CL" b="1" dirty="0"/>
              <a:t>="</a:t>
            </a:r>
            <a:r>
              <a:rPr lang="es-CL" b="1" dirty="0" err="1"/>
              <a:t>cvv</a:t>
            </a:r>
            <a:r>
              <a:rPr lang="es-CL" b="1" dirty="0"/>
              <a:t>"&gt;CVV:&lt;/</a:t>
            </a:r>
            <a:r>
              <a:rPr lang="es-CL" b="1" dirty="0" err="1"/>
              <a:t>label</a:t>
            </a:r>
            <a:r>
              <a:rPr lang="es-CL" b="1" dirty="0"/>
              <a:t>&gt;</a:t>
            </a:r>
          </a:p>
          <a:p>
            <a:r>
              <a:rPr lang="es-CL" b="1" dirty="0"/>
              <a:t>        &lt;input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text</a:t>
            </a:r>
            <a:r>
              <a:rPr lang="es-CL" b="1" dirty="0"/>
              <a:t>" </a:t>
            </a:r>
            <a:r>
              <a:rPr lang="es-CL" b="1" dirty="0" err="1"/>
              <a:t>class</a:t>
            </a:r>
            <a:r>
              <a:rPr lang="es-CL" b="1" dirty="0"/>
              <a:t>="</a:t>
            </a:r>
            <a:r>
              <a:rPr lang="es-CL" b="1" dirty="0" err="1"/>
              <a:t>form</a:t>
            </a:r>
            <a:r>
              <a:rPr lang="es-CL" b="1" dirty="0"/>
              <a:t>-control" id="</a:t>
            </a:r>
            <a:r>
              <a:rPr lang="es-CL" b="1" dirty="0" err="1"/>
              <a:t>cvv</a:t>
            </a:r>
            <a:r>
              <a:rPr lang="es-CL" b="1" dirty="0"/>
              <a:t>" </a:t>
            </a:r>
            <a:r>
              <a:rPr lang="es-CL" b="1" dirty="0" err="1"/>
              <a:t>placeholder</a:t>
            </a:r>
            <a:r>
              <a:rPr lang="es-CL" b="1" dirty="0"/>
              <a:t>="Ingrese el CVV"&gt;</a:t>
            </a:r>
          </a:p>
          <a:p>
            <a:r>
              <a:rPr lang="es-CL" b="1" dirty="0"/>
              <a:t>      &lt;/</a:t>
            </a:r>
            <a:r>
              <a:rPr lang="es-CL" b="1" dirty="0" err="1"/>
              <a:t>div</a:t>
            </a:r>
            <a:r>
              <a:rPr lang="es-CL" b="1" dirty="0"/>
              <a:t>&gt;</a:t>
            </a:r>
          </a:p>
          <a:p>
            <a:r>
              <a:rPr lang="es-CL" b="1" dirty="0"/>
              <a:t>      &lt;</a:t>
            </a:r>
            <a:r>
              <a:rPr lang="es-CL" b="1" dirty="0" err="1"/>
              <a:t>button</a:t>
            </a:r>
            <a:r>
              <a:rPr lang="es-CL" b="1" dirty="0"/>
              <a:t>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submit</a:t>
            </a:r>
            <a:r>
              <a:rPr lang="es-CL" b="1" dirty="0"/>
              <a:t>" </a:t>
            </a:r>
            <a:r>
              <a:rPr lang="es-CL" b="1" dirty="0" err="1"/>
              <a:t>class</a:t>
            </a:r>
            <a:r>
              <a:rPr lang="es-CL" b="1" dirty="0"/>
              <a:t>="</a:t>
            </a:r>
            <a:r>
              <a:rPr lang="es-CL" b="1" dirty="0" err="1"/>
              <a:t>btn</a:t>
            </a:r>
            <a:r>
              <a:rPr lang="es-CL" b="1" dirty="0"/>
              <a:t> </a:t>
            </a:r>
            <a:r>
              <a:rPr lang="es-CL" b="1" dirty="0" err="1"/>
              <a:t>btn-primary</a:t>
            </a:r>
            <a:r>
              <a:rPr lang="es-CL" b="1" dirty="0"/>
              <a:t>"&gt;Enviar&lt;/</a:t>
            </a:r>
            <a:r>
              <a:rPr lang="es-CL" b="1" dirty="0" err="1"/>
              <a:t>button</a:t>
            </a:r>
            <a:r>
              <a:rPr lang="es-CL" b="1" dirty="0"/>
              <a:t>&gt;</a:t>
            </a:r>
          </a:p>
          <a:p>
            <a:r>
              <a:rPr lang="es-CL" b="1" dirty="0"/>
              <a:t>    &lt;/</a:t>
            </a:r>
            <a:r>
              <a:rPr lang="es-CL" b="1" dirty="0" err="1"/>
              <a:t>form</a:t>
            </a:r>
            <a:r>
              <a:rPr lang="es-CL" b="1" dirty="0"/>
              <a:t>&gt;</a:t>
            </a:r>
          </a:p>
          <a:p>
            <a:r>
              <a:rPr lang="es-CL" b="1" dirty="0"/>
              <a:t>  &lt;/</a:t>
            </a:r>
            <a:r>
              <a:rPr lang="es-CL" b="1" dirty="0" err="1"/>
              <a:t>div</a:t>
            </a:r>
            <a:r>
              <a:rPr lang="es-CL" b="1" dirty="0"/>
              <a:t>&gt;</a:t>
            </a:r>
          </a:p>
          <a:p>
            <a:endParaRPr lang="es-CL" b="1" dirty="0"/>
          </a:p>
          <a:p>
            <a:r>
              <a:rPr lang="es-CL" b="1" dirty="0" err="1"/>
              <a:t>html</a:t>
            </a:r>
            <a:r>
              <a:rPr lang="es-CL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901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6E60F67-0DB5-2951-3048-13A2DA7B2083}"/>
              </a:ext>
            </a:extLst>
          </p:cNvPr>
          <p:cNvSpPr txBox="1"/>
          <p:nvPr/>
        </p:nvSpPr>
        <p:spPr>
          <a:xfrm>
            <a:off x="1001209" y="1639933"/>
            <a:ext cx="94507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 &lt;</a:t>
            </a:r>
            <a:r>
              <a:rPr lang="es-CL" b="1" dirty="0">
                <a:solidFill>
                  <a:srgbClr val="FF0000"/>
                </a:solidFill>
              </a:rPr>
              <a:t>script </a:t>
            </a:r>
            <a:r>
              <a:rPr lang="es-CL" b="1" dirty="0" err="1">
                <a:solidFill>
                  <a:srgbClr val="FF0000"/>
                </a:solidFill>
              </a:rPr>
              <a:t>src</a:t>
            </a:r>
            <a:r>
              <a:rPr lang="es-CL" b="1" dirty="0">
                <a:solidFill>
                  <a:srgbClr val="FF0000"/>
                </a:solidFill>
              </a:rPr>
              <a:t>="https://maxcdn.bootstrapcdn.com/</a:t>
            </a:r>
            <a:r>
              <a:rPr lang="es-CL" b="1" dirty="0" err="1">
                <a:solidFill>
                  <a:srgbClr val="FF0000"/>
                </a:solidFill>
              </a:rPr>
              <a:t>bootstrap</a:t>
            </a:r>
            <a:r>
              <a:rPr lang="es-CL" b="1" dirty="0">
                <a:solidFill>
                  <a:srgbClr val="FF0000"/>
                </a:solidFill>
              </a:rPr>
              <a:t>/3.4.1/</a:t>
            </a:r>
            <a:r>
              <a:rPr lang="es-CL" b="1" dirty="0" err="1">
                <a:solidFill>
                  <a:srgbClr val="FF0000"/>
                </a:solidFill>
              </a:rPr>
              <a:t>js</a:t>
            </a:r>
            <a:r>
              <a:rPr lang="es-CL" b="1" dirty="0">
                <a:solidFill>
                  <a:srgbClr val="FF0000"/>
                </a:solidFill>
              </a:rPr>
              <a:t>/bootstrap.min.js"&gt;&lt;/script</a:t>
            </a:r>
            <a:r>
              <a:rPr lang="es-CL" b="1" dirty="0"/>
              <a:t>&gt;</a:t>
            </a:r>
          </a:p>
          <a:p>
            <a:r>
              <a:rPr lang="es-CL" b="1" dirty="0"/>
              <a:t>&lt;/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/>
              <a:t>&lt;/</a:t>
            </a:r>
          </a:p>
        </p:txBody>
      </p:sp>
    </p:spTree>
    <p:extLst>
      <p:ext uri="{BB962C8B-B14F-4D97-AF65-F5344CB8AC3E}">
        <p14:creationId xmlns:p14="http://schemas.microsoft.com/office/powerpoint/2010/main" val="409248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76F3803-F41A-7169-F59E-EEA1118E72E5}"/>
              </a:ext>
            </a:extLst>
          </p:cNvPr>
          <p:cNvSpPr txBox="1"/>
          <p:nvPr/>
        </p:nvSpPr>
        <p:spPr>
          <a:xfrm>
            <a:off x="872924" y="612844"/>
            <a:ext cx="104461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&lt;!DOCTYPE 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r>
              <a:rPr lang="es-CL" b="1" dirty="0"/>
              <a:t>&lt;</a:t>
            </a:r>
            <a:r>
              <a:rPr lang="es-CL" b="1" dirty="0" err="1"/>
              <a:t>html</a:t>
            </a:r>
            <a:r>
              <a:rPr lang="es-CL" b="1" dirty="0"/>
              <a:t> </a:t>
            </a:r>
            <a:r>
              <a:rPr lang="es-CL" b="1" dirty="0" err="1"/>
              <a:t>lang</a:t>
            </a:r>
            <a:r>
              <a:rPr lang="es-CL" b="1" dirty="0"/>
              <a:t>="es"&gt;</a:t>
            </a:r>
          </a:p>
          <a:p>
            <a:endParaRPr lang="es-CL" b="1" dirty="0"/>
          </a:p>
          <a:p>
            <a:r>
              <a:rPr lang="es-CL" b="1" dirty="0"/>
              <a:t>&lt;head&gt;</a:t>
            </a:r>
          </a:p>
          <a:p>
            <a:r>
              <a:rPr lang="es-CL" b="1" dirty="0"/>
              <a:t>    &lt;</a:t>
            </a:r>
            <a:r>
              <a:rPr lang="es-CL" b="1" dirty="0" err="1"/>
              <a:t>title</a:t>
            </a:r>
            <a:r>
              <a:rPr lang="es-CL" b="1" dirty="0"/>
              <a:t>&gt;File API&lt;/</a:t>
            </a:r>
            <a:r>
              <a:rPr lang="es-CL" b="1" dirty="0" err="1"/>
              <a:t>title</a:t>
            </a:r>
            <a:r>
              <a:rPr lang="es-CL" b="1" dirty="0"/>
              <a:t>&gt;</a:t>
            </a:r>
          </a:p>
          <a:p>
            <a:r>
              <a:rPr lang="es-CL" b="1" dirty="0"/>
              <a:t>    </a:t>
            </a:r>
          </a:p>
          <a:p>
            <a:r>
              <a:rPr lang="es-CL" b="1" dirty="0"/>
              <a:t>    &lt;script </a:t>
            </a:r>
            <a:r>
              <a:rPr lang="es-CL" b="1" dirty="0" err="1"/>
              <a:t>src</a:t>
            </a:r>
            <a:r>
              <a:rPr lang="es-CL" b="1" dirty="0"/>
              <a:t>="file.js"&gt;&lt;/script&gt;</a:t>
            </a:r>
          </a:p>
          <a:p>
            <a:r>
              <a:rPr lang="es-CL" b="1" dirty="0"/>
              <a:t>&lt;/head&gt;</a:t>
            </a:r>
          </a:p>
          <a:p>
            <a:endParaRPr lang="es-CL" b="1" dirty="0"/>
          </a:p>
          <a:p>
            <a:r>
              <a:rPr lang="es-CL" b="1" dirty="0"/>
              <a:t>&lt;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/>
              <a:t>    &lt;</a:t>
            </a:r>
            <a:r>
              <a:rPr lang="es-CL" b="1" dirty="0" err="1"/>
              <a:t>section</a:t>
            </a:r>
            <a:r>
              <a:rPr lang="es-CL" b="1" dirty="0"/>
              <a:t> id="</a:t>
            </a:r>
            <a:r>
              <a:rPr lang="es-CL" b="1" dirty="0" err="1"/>
              <a:t>cajaformulario</a:t>
            </a:r>
            <a:r>
              <a:rPr lang="es-CL" b="1" dirty="0"/>
              <a:t>"&gt;</a:t>
            </a:r>
          </a:p>
          <a:p>
            <a:r>
              <a:rPr lang="es-CL" b="1" dirty="0"/>
              <a:t>        &lt;</a:t>
            </a:r>
            <a:r>
              <a:rPr lang="es-CL" b="1" dirty="0" err="1"/>
              <a:t>form</a:t>
            </a:r>
            <a:r>
              <a:rPr lang="es-CL" b="1" dirty="0"/>
              <a:t> </a:t>
            </a:r>
            <a:r>
              <a:rPr lang="es-CL" b="1" dirty="0" err="1"/>
              <a:t>name</a:t>
            </a:r>
            <a:r>
              <a:rPr lang="es-CL" b="1" dirty="0"/>
              <a:t>="formulario"&gt;</a:t>
            </a:r>
          </a:p>
          <a:p>
            <a:r>
              <a:rPr lang="es-CL" b="1" dirty="0"/>
              <a:t>            &lt;p&gt;Nombre:&lt;</a:t>
            </a:r>
            <a:r>
              <a:rPr lang="es-CL" b="1" dirty="0" err="1"/>
              <a:t>br</a:t>
            </a:r>
            <a:r>
              <a:rPr lang="es-CL" b="1" dirty="0"/>
              <a:t>&gt;&lt;input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text</a:t>
            </a:r>
            <a:r>
              <a:rPr lang="es-CL" b="1" dirty="0"/>
              <a:t>" </a:t>
            </a:r>
            <a:r>
              <a:rPr lang="es-CL" b="1" dirty="0" err="1"/>
              <a:t>name</a:t>
            </a:r>
            <a:r>
              <a:rPr lang="es-CL" b="1" dirty="0"/>
              <a:t>="entrada" id="entrada" </a:t>
            </a:r>
            <a:r>
              <a:rPr lang="es-CL" b="1" dirty="0" err="1"/>
              <a:t>required</a:t>
            </a:r>
            <a:r>
              <a:rPr lang="es-CL" b="1" dirty="0"/>
              <a:t>&gt;&lt;/p&gt;</a:t>
            </a:r>
          </a:p>
          <a:p>
            <a:r>
              <a:rPr lang="es-CL" b="1" dirty="0"/>
              <a:t>            &lt;p&gt;&lt;input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button</a:t>
            </a:r>
            <a:r>
              <a:rPr lang="es-CL" b="1" dirty="0"/>
              <a:t>" </a:t>
            </a:r>
            <a:r>
              <a:rPr lang="es-CL" b="1" dirty="0" err="1"/>
              <a:t>name</a:t>
            </a:r>
            <a:r>
              <a:rPr lang="es-CL" b="1" dirty="0"/>
              <a:t>="</a:t>
            </a:r>
            <a:r>
              <a:rPr lang="es-CL" b="1" dirty="0" err="1"/>
              <a:t>boton</a:t>
            </a:r>
            <a:r>
              <a:rPr lang="es-CL" b="1" dirty="0"/>
              <a:t>" id="</a:t>
            </a:r>
            <a:r>
              <a:rPr lang="es-CL" b="1" dirty="0" err="1"/>
              <a:t>boton</a:t>
            </a:r>
            <a:r>
              <a:rPr lang="es-CL" b="1" dirty="0"/>
              <a:t>" </a:t>
            </a:r>
            <a:r>
              <a:rPr lang="es-CL" b="1" dirty="0" err="1"/>
              <a:t>value</a:t>
            </a:r>
            <a:r>
              <a:rPr lang="es-CL" b="1" dirty="0"/>
              <a:t>="Aceptar"&gt;&lt;/p&gt;</a:t>
            </a:r>
          </a:p>
          <a:p>
            <a:r>
              <a:rPr lang="es-CL" b="1" dirty="0"/>
              <a:t>        &lt;/</a:t>
            </a:r>
            <a:r>
              <a:rPr lang="es-CL" b="1" dirty="0" err="1"/>
              <a:t>form</a:t>
            </a:r>
            <a:r>
              <a:rPr lang="es-CL" b="1" dirty="0"/>
              <a:t>&gt;</a:t>
            </a:r>
          </a:p>
          <a:p>
            <a:r>
              <a:rPr lang="es-CL" b="1" dirty="0"/>
              <a:t>    &lt;/</a:t>
            </a:r>
            <a:r>
              <a:rPr lang="es-CL" b="1" dirty="0" err="1"/>
              <a:t>section</a:t>
            </a:r>
            <a:r>
              <a:rPr lang="es-CL" b="1" dirty="0"/>
              <a:t>&gt;</a:t>
            </a:r>
          </a:p>
          <a:p>
            <a:r>
              <a:rPr lang="es-CL" b="1" dirty="0"/>
              <a:t>    &lt;</a:t>
            </a:r>
            <a:r>
              <a:rPr lang="es-CL" b="1" dirty="0" err="1"/>
              <a:t>section</a:t>
            </a:r>
            <a:r>
              <a:rPr lang="es-CL" b="1" dirty="0"/>
              <a:t> id="</a:t>
            </a:r>
            <a:r>
              <a:rPr lang="es-CL" b="1" dirty="0" err="1"/>
              <a:t>cajadatos</a:t>
            </a:r>
            <a:r>
              <a:rPr lang="es-CL" b="1" dirty="0"/>
              <a:t>"&gt; No hay entradas disponibles &lt;/</a:t>
            </a:r>
            <a:r>
              <a:rPr lang="es-CL" b="1" dirty="0" err="1"/>
              <a:t>section</a:t>
            </a:r>
            <a:r>
              <a:rPr lang="es-CL" b="1" dirty="0"/>
              <a:t>&gt;</a:t>
            </a:r>
          </a:p>
          <a:p>
            <a:r>
              <a:rPr lang="es-CL" b="1" dirty="0"/>
              <a:t>&lt;/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endParaRPr lang="es-CL" b="1" dirty="0"/>
          </a:p>
          <a:p>
            <a:r>
              <a:rPr lang="es-CL" b="1" dirty="0"/>
              <a:t>&lt;/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7207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40E50E-FCBD-1CDE-8F90-60D78B86E4DF}"/>
              </a:ext>
            </a:extLst>
          </p:cNvPr>
          <p:cNvSpPr txBox="1"/>
          <p:nvPr/>
        </p:nvSpPr>
        <p:spPr>
          <a:xfrm>
            <a:off x="1452623" y="1120676"/>
            <a:ext cx="96706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b="1" dirty="0" err="1"/>
              <a:t>function</a:t>
            </a:r>
            <a:r>
              <a:rPr lang="es-CL" sz="2800" b="1" dirty="0"/>
              <a:t> iniciar() </a:t>
            </a:r>
          </a:p>
          <a:p>
            <a:r>
              <a:rPr lang="es-CL" sz="2800" b="1" dirty="0"/>
              <a:t>{</a:t>
            </a:r>
          </a:p>
          <a:p>
            <a:r>
              <a:rPr lang="es-CL" sz="2800" b="1" dirty="0"/>
              <a:t>    </a:t>
            </a:r>
            <a:r>
              <a:rPr lang="es-CL" sz="2800" b="1" dirty="0" err="1"/>
              <a:t>cajadatos</a:t>
            </a:r>
            <a:r>
              <a:rPr lang="es-CL" sz="2800" b="1" dirty="0"/>
              <a:t> = </a:t>
            </a:r>
            <a:r>
              <a:rPr lang="es-CL" sz="2800" b="1" dirty="0" err="1"/>
              <a:t>document.getElementById</a:t>
            </a:r>
            <a:r>
              <a:rPr lang="es-CL" sz="2800" b="1" dirty="0"/>
              <a:t>('</a:t>
            </a:r>
            <a:r>
              <a:rPr lang="es-CL" sz="2800" b="1" dirty="0" err="1"/>
              <a:t>cajadatos</a:t>
            </a:r>
            <a:r>
              <a:rPr lang="es-CL" sz="2800" b="1" dirty="0"/>
              <a:t>'); </a:t>
            </a:r>
          </a:p>
          <a:p>
            <a:r>
              <a:rPr lang="es-CL" sz="2800" b="1" dirty="0"/>
              <a:t>    </a:t>
            </a:r>
            <a:r>
              <a:rPr lang="es-CL" sz="2800" b="1" dirty="0" err="1"/>
              <a:t>var</a:t>
            </a:r>
            <a:r>
              <a:rPr lang="es-CL" sz="2800" b="1" dirty="0"/>
              <a:t> </a:t>
            </a:r>
            <a:r>
              <a:rPr lang="es-CL" sz="2800" b="1" dirty="0" err="1"/>
              <a:t>boton</a:t>
            </a:r>
            <a:r>
              <a:rPr lang="es-CL" sz="2800" b="1" dirty="0"/>
              <a:t> = </a:t>
            </a:r>
            <a:r>
              <a:rPr lang="es-CL" sz="2800" b="1" dirty="0" err="1"/>
              <a:t>document.getElementById</a:t>
            </a:r>
            <a:r>
              <a:rPr lang="es-CL" sz="2800" b="1" dirty="0"/>
              <a:t>('</a:t>
            </a:r>
            <a:r>
              <a:rPr lang="es-CL" sz="2800" b="1" dirty="0" err="1"/>
              <a:t>boton</a:t>
            </a:r>
            <a:r>
              <a:rPr lang="es-CL" sz="2800" b="1" dirty="0"/>
              <a:t>');</a:t>
            </a:r>
          </a:p>
          <a:p>
            <a:r>
              <a:rPr lang="es-CL" sz="2800" b="1" dirty="0"/>
              <a:t>    </a:t>
            </a:r>
            <a:r>
              <a:rPr lang="es-CL" sz="2800" b="1" dirty="0" err="1"/>
              <a:t>boton.addEventListener</a:t>
            </a:r>
            <a:r>
              <a:rPr lang="es-CL" sz="2800" b="1" dirty="0"/>
              <a:t>('</a:t>
            </a:r>
            <a:r>
              <a:rPr lang="es-CL" sz="2800" b="1" dirty="0" err="1"/>
              <a:t>click</a:t>
            </a:r>
            <a:r>
              <a:rPr lang="es-CL" sz="2800" b="1" dirty="0"/>
              <a:t>', crear, false);</a:t>
            </a:r>
          </a:p>
          <a:p>
            <a:r>
              <a:rPr lang="es-CL" sz="2800" b="1" dirty="0"/>
              <a:t>    </a:t>
            </a:r>
            <a:r>
              <a:rPr lang="es-CL" sz="2800" b="1" dirty="0" err="1"/>
              <a:t>window.webkitRequestFileSystem</a:t>
            </a:r>
            <a:r>
              <a:rPr lang="es-CL" sz="2800" b="1" dirty="0"/>
              <a:t>(</a:t>
            </a:r>
            <a:r>
              <a:rPr lang="es-CL" sz="2800" b="1" dirty="0" err="1"/>
              <a:t>window.PERSISTENT</a:t>
            </a:r>
            <a:r>
              <a:rPr lang="es-CL" sz="2800" b="1" dirty="0"/>
              <a:t>, 5 * 1024 * 1024, </a:t>
            </a:r>
            <a:r>
              <a:rPr lang="es-CL" sz="2800" b="1" dirty="0" err="1"/>
              <a:t>creardd</a:t>
            </a:r>
            <a:r>
              <a:rPr lang="es-CL" sz="2800" b="1" dirty="0"/>
              <a:t>, errores);</a:t>
            </a:r>
          </a:p>
          <a:p>
            <a:r>
              <a:rPr lang="es-CL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5255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1018</Words>
  <Application>Microsoft Office PowerPoint</Application>
  <PresentationFormat>Panorámica</PresentationFormat>
  <Paragraphs>125</Paragraphs>
  <Slides>14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módulo     TALLER DE APLICACIONES DE INTERNET           </vt:lpstr>
      <vt:lpstr>Condiciones favorables para la clase</vt:lpstr>
      <vt:lpstr>PRESENTACIÓN DE LA CLASE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Momento para retroalimentar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B1927</cp:lastModifiedBy>
  <cp:revision>34</cp:revision>
  <dcterms:created xsi:type="dcterms:W3CDTF">2020-02-10T20:31:49Z</dcterms:created>
  <dcterms:modified xsi:type="dcterms:W3CDTF">2024-03-19T13:59:49Z</dcterms:modified>
</cp:coreProperties>
</file>