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25"/>
  </p:notesMasterIdLst>
  <p:sldIdLst>
    <p:sldId id="256" r:id="rId2"/>
    <p:sldId id="315" r:id="rId3"/>
    <p:sldId id="316" r:id="rId4"/>
    <p:sldId id="318" r:id="rId5"/>
    <p:sldId id="319" r:id="rId6"/>
    <p:sldId id="317" r:id="rId7"/>
    <p:sldId id="320" r:id="rId8"/>
    <p:sldId id="321" r:id="rId9"/>
    <p:sldId id="324" r:id="rId10"/>
    <p:sldId id="322" r:id="rId11"/>
    <p:sldId id="323" r:id="rId12"/>
    <p:sldId id="326" r:id="rId13"/>
    <p:sldId id="325" r:id="rId14"/>
    <p:sldId id="327" r:id="rId15"/>
    <p:sldId id="328" r:id="rId16"/>
    <p:sldId id="329" r:id="rId17"/>
    <p:sldId id="335" r:id="rId18"/>
    <p:sldId id="331" r:id="rId19"/>
    <p:sldId id="332" r:id="rId20"/>
    <p:sldId id="330" r:id="rId21"/>
    <p:sldId id="333" r:id="rId22"/>
    <p:sldId id="336" r:id="rId23"/>
    <p:sldId id="337"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273B090-4F70-4962-B4C7-43DE6E5CEF61}">
  <a:tblStyle styleId="{F273B090-4F70-4962-B4C7-43DE6E5CEF6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7" d="100"/>
          <a:sy n="137" d="100"/>
        </p:scale>
        <p:origin x="86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20793a998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20793a998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749475"/>
            <a:ext cx="6293400" cy="3017100"/>
          </a:xfrm>
          <a:prstGeom prst="rect">
            <a:avLst/>
          </a:prstGeom>
        </p:spPr>
        <p:txBody>
          <a:bodyPr spcFirstLastPara="1" wrap="square" lIns="91425" tIns="91425" rIns="91425" bIns="91425" anchor="ctr" anchorCtr="0">
            <a:noAutofit/>
          </a:bodyPr>
          <a:lstStyle>
            <a:lvl1pPr lvl="0">
              <a:lnSpc>
                <a:spcPct val="105000"/>
              </a:lnSpc>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603425" y="4132775"/>
            <a:ext cx="3827400" cy="4758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100924" y="70543"/>
            <a:ext cx="914581" cy="917816"/>
            <a:chOff x="-100924" y="70543"/>
            <a:chExt cx="914581" cy="917816"/>
          </a:xfrm>
        </p:grpSpPr>
        <p:sp>
          <p:nvSpPr>
            <p:cNvPr id="13" name="Google Shape;13;p2"/>
            <p:cNvSpPr/>
            <p:nvPr/>
          </p:nvSpPr>
          <p:spPr>
            <a:xfrm>
              <a:off x="-100924" y="322659"/>
              <a:ext cx="665700" cy="665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1501" y="70543"/>
              <a:ext cx="815158" cy="803226"/>
              <a:chOff x="5701350" y="2990650"/>
              <a:chExt cx="459425" cy="452700"/>
            </a:xfrm>
          </p:grpSpPr>
          <p:sp>
            <p:nvSpPr>
              <p:cNvPr id="15" name="Google Shape;15;p2"/>
              <p:cNvSpPr/>
              <p:nvPr/>
            </p:nvSpPr>
            <p:spPr>
              <a:xfrm>
                <a:off x="5892525" y="3179025"/>
                <a:ext cx="102500" cy="90300"/>
              </a:xfrm>
              <a:custGeom>
                <a:avLst/>
                <a:gdLst/>
                <a:ahLst/>
                <a:cxnLst/>
                <a:rect l="l" t="t" r="r" b="b"/>
                <a:pathLst>
                  <a:path w="4100" h="3612" extrusionOk="0">
                    <a:moveTo>
                      <a:pt x="1862" y="285"/>
                    </a:moveTo>
                    <a:cubicBezTo>
                      <a:pt x="3499" y="304"/>
                      <a:pt x="3703" y="3197"/>
                      <a:pt x="1915" y="3338"/>
                    </a:cubicBezTo>
                    <a:cubicBezTo>
                      <a:pt x="1881" y="3341"/>
                      <a:pt x="1848" y="3342"/>
                      <a:pt x="1814" y="3342"/>
                    </a:cubicBezTo>
                    <a:cubicBezTo>
                      <a:pt x="1781" y="3342"/>
                      <a:pt x="1747" y="3341"/>
                      <a:pt x="1714" y="3338"/>
                    </a:cubicBezTo>
                    <a:cubicBezTo>
                      <a:pt x="2045" y="3146"/>
                      <a:pt x="2370" y="2937"/>
                      <a:pt x="2689" y="2726"/>
                    </a:cubicBezTo>
                    <a:cubicBezTo>
                      <a:pt x="2729" y="2698"/>
                      <a:pt x="2705" y="2640"/>
                      <a:pt x="2666" y="2640"/>
                    </a:cubicBezTo>
                    <a:cubicBezTo>
                      <a:pt x="2659" y="2640"/>
                      <a:pt x="2651" y="2642"/>
                      <a:pt x="2643" y="2647"/>
                    </a:cubicBezTo>
                    <a:cubicBezTo>
                      <a:pt x="2291" y="2862"/>
                      <a:pt x="1937" y="3082"/>
                      <a:pt x="1599" y="3321"/>
                    </a:cubicBezTo>
                    <a:cubicBezTo>
                      <a:pt x="1207" y="3254"/>
                      <a:pt x="856" y="3010"/>
                      <a:pt x="628" y="2679"/>
                    </a:cubicBezTo>
                    <a:cubicBezTo>
                      <a:pt x="963" y="2492"/>
                      <a:pt x="1272" y="2264"/>
                      <a:pt x="1553" y="2003"/>
                    </a:cubicBezTo>
                    <a:cubicBezTo>
                      <a:pt x="1582" y="1977"/>
                      <a:pt x="1555" y="1939"/>
                      <a:pt x="1523" y="1939"/>
                    </a:cubicBezTo>
                    <a:cubicBezTo>
                      <a:pt x="1514" y="1939"/>
                      <a:pt x="1505" y="1942"/>
                      <a:pt x="1497" y="1949"/>
                    </a:cubicBezTo>
                    <a:cubicBezTo>
                      <a:pt x="1207" y="2186"/>
                      <a:pt x="899" y="2404"/>
                      <a:pt x="579" y="2602"/>
                    </a:cubicBezTo>
                    <a:cubicBezTo>
                      <a:pt x="439" y="2377"/>
                      <a:pt x="362" y="2119"/>
                      <a:pt x="354" y="1855"/>
                    </a:cubicBezTo>
                    <a:cubicBezTo>
                      <a:pt x="354" y="1823"/>
                      <a:pt x="356" y="1792"/>
                      <a:pt x="357" y="1761"/>
                    </a:cubicBezTo>
                    <a:cubicBezTo>
                      <a:pt x="369" y="1761"/>
                      <a:pt x="380" y="1756"/>
                      <a:pt x="386" y="1746"/>
                    </a:cubicBezTo>
                    <a:cubicBezTo>
                      <a:pt x="695" y="1404"/>
                      <a:pt x="1025" y="1080"/>
                      <a:pt x="1376" y="780"/>
                    </a:cubicBezTo>
                    <a:cubicBezTo>
                      <a:pt x="1415" y="748"/>
                      <a:pt x="1380" y="698"/>
                      <a:pt x="1339" y="698"/>
                    </a:cubicBezTo>
                    <a:cubicBezTo>
                      <a:pt x="1328" y="698"/>
                      <a:pt x="1316" y="702"/>
                      <a:pt x="1306" y="710"/>
                    </a:cubicBezTo>
                    <a:cubicBezTo>
                      <a:pt x="960" y="986"/>
                      <a:pt x="644" y="1298"/>
                      <a:pt x="367" y="1644"/>
                    </a:cubicBezTo>
                    <a:cubicBezTo>
                      <a:pt x="459" y="887"/>
                      <a:pt x="1105" y="425"/>
                      <a:pt x="1841" y="299"/>
                    </a:cubicBezTo>
                    <a:cubicBezTo>
                      <a:pt x="1851" y="296"/>
                      <a:pt x="1854" y="289"/>
                      <a:pt x="1862" y="285"/>
                    </a:cubicBezTo>
                    <a:close/>
                    <a:moveTo>
                      <a:pt x="1970" y="1"/>
                    </a:moveTo>
                    <a:cubicBezTo>
                      <a:pt x="1810" y="1"/>
                      <a:pt x="1638" y="29"/>
                      <a:pt x="1456" y="92"/>
                    </a:cubicBezTo>
                    <a:cubicBezTo>
                      <a:pt x="1411" y="105"/>
                      <a:pt x="1379" y="143"/>
                      <a:pt x="1374" y="189"/>
                    </a:cubicBezTo>
                    <a:cubicBezTo>
                      <a:pt x="566" y="384"/>
                      <a:pt x="0" y="1174"/>
                      <a:pt x="120" y="2049"/>
                    </a:cubicBezTo>
                    <a:cubicBezTo>
                      <a:pt x="232" y="2873"/>
                      <a:pt x="980" y="3612"/>
                      <a:pt x="1824" y="3612"/>
                    </a:cubicBezTo>
                    <a:cubicBezTo>
                      <a:pt x="1872" y="3612"/>
                      <a:pt x="1920" y="3609"/>
                      <a:pt x="1969" y="3605"/>
                    </a:cubicBezTo>
                    <a:cubicBezTo>
                      <a:pt x="4100" y="3391"/>
                      <a:pt x="3714"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701350" y="2990650"/>
                <a:ext cx="459425" cy="452700"/>
              </a:xfrm>
              <a:custGeom>
                <a:avLst/>
                <a:gdLst/>
                <a:ahLst/>
                <a:cxnLst/>
                <a:rect l="l" t="t" r="r" b="b"/>
                <a:pathLst>
                  <a:path w="18377" h="18108" extrusionOk="0">
                    <a:moveTo>
                      <a:pt x="12836" y="296"/>
                    </a:moveTo>
                    <a:cubicBezTo>
                      <a:pt x="12958" y="296"/>
                      <a:pt x="13082" y="302"/>
                      <a:pt x="13208" y="316"/>
                    </a:cubicBezTo>
                    <a:lnTo>
                      <a:pt x="13210" y="316"/>
                    </a:lnTo>
                    <a:cubicBezTo>
                      <a:pt x="13213" y="321"/>
                      <a:pt x="13218" y="326"/>
                      <a:pt x="13221" y="330"/>
                    </a:cubicBezTo>
                    <a:cubicBezTo>
                      <a:pt x="14211" y="1183"/>
                      <a:pt x="13785" y="3402"/>
                      <a:pt x="13476" y="4831"/>
                    </a:cubicBezTo>
                    <a:cubicBezTo>
                      <a:pt x="12611" y="4879"/>
                      <a:pt x="11718" y="5029"/>
                      <a:pt x="10870" y="5223"/>
                    </a:cubicBezTo>
                    <a:cubicBezTo>
                      <a:pt x="10333" y="4431"/>
                      <a:pt x="9727" y="3620"/>
                      <a:pt x="9063" y="2914"/>
                    </a:cubicBezTo>
                    <a:cubicBezTo>
                      <a:pt x="9994" y="1443"/>
                      <a:pt x="11230" y="296"/>
                      <a:pt x="12836" y="296"/>
                    </a:cubicBezTo>
                    <a:close/>
                    <a:moveTo>
                      <a:pt x="8905" y="3169"/>
                    </a:moveTo>
                    <a:cubicBezTo>
                      <a:pt x="9512" y="3822"/>
                      <a:pt x="10070" y="4565"/>
                      <a:pt x="10569" y="5294"/>
                    </a:cubicBezTo>
                    <a:cubicBezTo>
                      <a:pt x="9445" y="5568"/>
                      <a:pt x="8420" y="5909"/>
                      <a:pt x="7665" y="6183"/>
                    </a:cubicBezTo>
                    <a:cubicBezTo>
                      <a:pt x="7616" y="6202"/>
                      <a:pt x="7566" y="6221"/>
                      <a:pt x="7517" y="6240"/>
                    </a:cubicBezTo>
                    <a:cubicBezTo>
                      <a:pt x="7864" y="5250"/>
                      <a:pt x="8320" y="4152"/>
                      <a:pt x="8905" y="3169"/>
                    </a:cubicBezTo>
                    <a:close/>
                    <a:moveTo>
                      <a:pt x="5225" y="1113"/>
                    </a:moveTo>
                    <a:cubicBezTo>
                      <a:pt x="6487" y="1113"/>
                      <a:pt x="7661" y="1891"/>
                      <a:pt x="8699" y="2954"/>
                    </a:cubicBezTo>
                    <a:cubicBezTo>
                      <a:pt x="8041" y="4057"/>
                      <a:pt x="7538" y="5300"/>
                      <a:pt x="7173" y="6373"/>
                    </a:cubicBezTo>
                    <a:cubicBezTo>
                      <a:pt x="6129" y="6777"/>
                      <a:pt x="5118" y="7263"/>
                      <a:pt x="4149" y="7824"/>
                    </a:cubicBezTo>
                    <a:cubicBezTo>
                      <a:pt x="3084" y="5544"/>
                      <a:pt x="2431" y="2904"/>
                      <a:pt x="4149" y="1342"/>
                    </a:cubicBezTo>
                    <a:cubicBezTo>
                      <a:pt x="4162" y="1330"/>
                      <a:pt x="4171" y="1314"/>
                      <a:pt x="4175" y="1296"/>
                    </a:cubicBezTo>
                    <a:cubicBezTo>
                      <a:pt x="4531" y="1171"/>
                      <a:pt x="4881" y="1113"/>
                      <a:pt x="5225" y="1113"/>
                    </a:cubicBezTo>
                    <a:close/>
                    <a:moveTo>
                      <a:pt x="13399" y="5184"/>
                    </a:moveTo>
                    <a:cubicBezTo>
                      <a:pt x="13368" y="5335"/>
                      <a:pt x="13337" y="5475"/>
                      <a:pt x="13313" y="5596"/>
                    </a:cubicBezTo>
                    <a:cubicBezTo>
                      <a:pt x="13148" y="6446"/>
                      <a:pt x="12950" y="7289"/>
                      <a:pt x="12729" y="8126"/>
                    </a:cubicBezTo>
                    <a:cubicBezTo>
                      <a:pt x="12607" y="7944"/>
                      <a:pt x="12501" y="7780"/>
                      <a:pt x="12415" y="7643"/>
                    </a:cubicBezTo>
                    <a:cubicBezTo>
                      <a:pt x="12040" y="7051"/>
                      <a:pt x="11589" y="6301"/>
                      <a:pt x="11068" y="5517"/>
                    </a:cubicBezTo>
                    <a:cubicBezTo>
                      <a:pt x="11833" y="5349"/>
                      <a:pt x="12625" y="5225"/>
                      <a:pt x="13399" y="5184"/>
                    </a:cubicBezTo>
                    <a:close/>
                    <a:moveTo>
                      <a:pt x="7048" y="6752"/>
                    </a:moveTo>
                    <a:lnTo>
                      <a:pt x="7048" y="6752"/>
                    </a:lnTo>
                    <a:cubicBezTo>
                      <a:pt x="6961" y="7021"/>
                      <a:pt x="6879" y="7283"/>
                      <a:pt x="6811" y="7517"/>
                    </a:cubicBezTo>
                    <a:cubicBezTo>
                      <a:pt x="6475" y="8661"/>
                      <a:pt x="6178" y="9827"/>
                      <a:pt x="5952" y="11004"/>
                    </a:cubicBezTo>
                    <a:lnTo>
                      <a:pt x="5952" y="11004"/>
                    </a:lnTo>
                    <a:cubicBezTo>
                      <a:pt x="5908" y="10936"/>
                      <a:pt x="5862" y="10868"/>
                      <a:pt x="5819" y="10802"/>
                    </a:cubicBezTo>
                    <a:cubicBezTo>
                      <a:pt x="5351" y="10064"/>
                      <a:pt x="4756" y="9085"/>
                      <a:pt x="4242" y="8017"/>
                    </a:cubicBezTo>
                    <a:cubicBezTo>
                      <a:pt x="5199" y="7499"/>
                      <a:pt x="6192" y="7077"/>
                      <a:pt x="7048" y="6752"/>
                    </a:cubicBezTo>
                    <a:close/>
                    <a:moveTo>
                      <a:pt x="13923" y="5170"/>
                    </a:moveTo>
                    <a:cubicBezTo>
                      <a:pt x="15600" y="5170"/>
                      <a:pt x="17127" y="5627"/>
                      <a:pt x="17985" y="6994"/>
                    </a:cubicBezTo>
                    <a:cubicBezTo>
                      <a:pt x="17985" y="6999"/>
                      <a:pt x="17983" y="7004"/>
                      <a:pt x="17983" y="7008"/>
                    </a:cubicBezTo>
                    <a:cubicBezTo>
                      <a:pt x="18045" y="8840"/>
                      <a:pt x="16128" y="10446"/>
                      <a:pt x="14734" y="11401"/>
                    </a:cubicBezTo>
                    <a:cubicBezTo>
                      <a:pt x="14153" y="10292"/>
                      <a:pt x="13471" y="9248"/>
                      <a:pt x="12956" y="8470"/>
                    </a:cubicBezTo>
                    <a:cubicBezTo>
                      <a:pt x="13254" y="7383"/>
                      <a:pt x="13503" y="6283"/>
                      <a:pt x="13699" y="5172"/>
                    </a:cubicBezTo>
                    <a:cubicBezTo>
                      <a:pt x="13774" y="5171"/>
                      <a:pt x="13849" y="5170"/>
                      <a:pt x="13923" y="5170"/>
                    </a:cubicBezTo>
                    <a:close/>
                    <a:moveTo>
                      <a:pt x="12843" y="8884"/>
                    </a:moveTo>
                    <a:cubicBezTo>
                      <a:pt x="13388" y="9782"/>
                      <a:pt x="13913" y="10692"/>
                      <a:pt x="14404" y="11618"/>
                    </a:cubicBezTo>
                    <a:cubicBezTo>
                      <a:pt x="13466" y="12219"/>
                      <a:pt x="12456" y="12702"/>
                      <a:pt x="11414" y="13092"/>
                    </a:cubicBezTo>
                    <a:cubicBezTo>
                      <a:pt x="11681" y="12392"/>
                      <a:pt x="11890" y="11780"/>
                      <a:pt x="12030" y="11391"/>
                    </a:cubicBezTo>
                    <a:lnTo>
                      <a:pt x="12032" y="11391"/>
                    </a:lnTo>
                    <a:cubicBezTo>
                      <a:pt x="12330" y="10566"/>
                      <a:pt x="12601" y="9731"/>
                      <a:pt x="12843" y="8884"/>
                    </a:cubicBezTo>
                    <a:close/>
                    <a:moveTo>
                      <a:pt x="10767" y="5584"/>
                    </a:moveTo>
                    <a:cubicBezTo>
                      <a:pt x="11313" y="6404"/>
                      <a:pt x="11785" y="7190"/>
                      <a:pt x="12163" y="7789"/>
                    </a:cubicBezTo>
                    <a:cubicBezTo>
                      <a:pt x="12317" y="8033"/>
                      <a:pt x="12469" y="8279"/>
                      <a:pt x="12622" y="8526"/>
                    </a:cubicBezTo>
                    <a:cubicBezTo>
                      <a:pt x="12499" y="8967"/>
                      <a:pt x="12371" y="9409"/>
                      <a:pt x="12233" y="9845"/>
                    </a:cubicBezTo>
                    <a:cubicBezTo>
                      <a:pt x="12030" y="10483"/>
                      <a:pt x="11630" y="11820"/>
                      <a:pt x="11069" y="13221"/>
                    </a:cubicBezTo>
                    <a:cubicBezTo>
                      <a:pt x="10889" y="13285"/>
                      <a:pt x="10709" y="13345"/>
                      <a:pt x="10529" y="13404"/>
                    </a:cubicBezTo>
                    <a:cubicBezTo>
                      <a:pt x="9796" y="13645"/>
                      <a:pt x="9052" y="13846"/>
                      <a:pt x="8299" y="14008"/>
                    </a:cubicBezTo>
                    <a:lnTo>
                      <a:pt x="8299" y="14008"/>
                    </a:lnTo>
                    <a:cubicBezTo>
                      <a:pt x="7504" y="13168"/>
                      <a:pt x="6790" y="12252"/>
                      <a:pt x="6176" y="11344"/>
                    </a:cubicBezTo>
                    <a:cubicBezTo>
                      <a:pt x="6414" y="10078"/>
                      <a:pt x="6715" y="8825"/>
                      <a:pt x="7082" y="7592"/>
                    </a:cubicBezTo>
                    <a:cubicBezTo>
                      <a:pt x="7169" y="7295"/>
                      <a:pt x="7270" y="6969"/>
                      <a:pt x="7385" y="6624"/>
                    </a:cubicBezTo>
                    <a:cubicBezTo>
                      <a:pt x="7596" y="6548"/>
                      <a:pt x="7797" y="6475"/>
                      <a:pt x="7982" y="6411"/>
                    </a:cubicBezTo>
                    <a:cubicBezTo>
                      <a:pt x="8760" y="6140"/>
                      <a:pt x="9729" y="5827"/>
                      <a:pt x="10767" y="5584"/>
                    </a:cubicBezTo>
                    <a:close/>
                    <a:moveTo>
                      <a:pt x="6103" y="11745"/>
                    </a:moveTo>
                    <a:cubicBezTo>
                      <a:pt x="6680" y="12566"/>
                      <a:pt x="7319" y="13342"/>
                      <a:pt x="8014" y="14066"/>
                    </a:cubicBezTo>
                    <a:cubicBezTo>
                      <a:pt x="7298" y="14209"/>
                      <a:pt x="6573" y="14303"/>
                      <a:pt x="5845" y="14348"/>
                    </a:cubicBezTo>
                    <a:lnTo>
                      <a:pt x="5813" y="14350"/>
                    </a:lnTo>
                    <a:cubicBezTo>
                      <a:pt x="5848" y="13546"/>
                      <a:pt x="5933" y="12746"/>
                      <a:pt x="6063" y="11952"/>
                    </a:cubicBezTo>
                    <a:lnTo>
                      <a:pt x="6065" y="11952"/>
                    </a:lnTo>
                    <a:cubicBezTo>
                      <a:pt x="6076" y="11884"/>
                      <a:pt x="6090" y="11815"/>
                      <a:pt x="6103" y="11745"/>
                    </a:cubicBezTo>
                    <a:close/>
                    <a:moveTo>
                      <a:pt x="3977" y="8164"/>
                    </a:moveTo>
                    <a:cubicBezTo>
                      <a:pt x="4548" y="9334"/>
                      <a:pt x="5206" y="10394"/>
                      <a:pt x="5687" y="11132"/>
                    </a:cubicBezTo>
                    <a:cubicBezTo>
                      <a:pt x="5748" y="11227"/>
                      <a:pt x="5813" y="11318"/>
                      <a:pt x="5877" y="11411"/>
                    </a:cubicBezTo>
                    <a:cubicBezTo>
                      <a:pt x="5724" y="12257"/>
                      <a:pt x="5619" y="13111"/>
                      <a:pt x="5563" y="13969"/>
                    </a:cubicBezTo>
                    <a:cubicBezTo>
                      <a:pt x="5555" y="14090"/>
                      <a:pt x="5545" y="14224"/>
                      <a:pt x="5536" y="14362"/>
                    </a:cubicBezTo>
                    <a:cubicBezTo>
                      <a:pt x="5339" y="14370"/>
                      <a:pt x="5126" y="14375"/>
                      <a:pt x="4901" y="14375"/>
                    </a:cubicBezTo>
                    <a:cubicBezTo>
                      <a:pt x="3284" y="14375"/>
                      <a:pt x="1081" y="14117"/>
                      <a:pt x="338" y="12791"/>
                    </a:cubicBezTo>
                    <a:cubicBezTo>
                      <a:pt x="206" y="10842"/>
                      <a:pt x="1972" y="9292"/>
                      <a:pt x="3977" y="8164"/>
                    </a:cubicBezTo>
                    <a:close/>
                    <a:moveTo>
                      <a:pt x="10916" y="13594"/>
                    </a:moveTo>
                    <a:cubicBezTo>
                      <a:pt x="10634" y="14265"/>
                      <a:pt x="10317" y="14937"/>
                      <a:pt x="9965" y="15541"/>
                    </a:cubicBezTo>
                    <a:lnTo>
                      <a:pt x="9965" y="15541"/>
                    </a:lnTo>
                    <a:cubicBezTo>
                      <a:pt x="9465" y="15146"/>
                      <a:pt x="8991" y="14719"/>
                      <a:pt x="8546" y="14263"/>
                    </a:cubicBezTo>
                    <a:cubicBezTo>
                      <a:pt x="9026" y="14155"/>
                      <a:pt x="9503" y="14032"/>
                      <a:pt x="9970" y="13895"/>
                    </a:cubicBezTo>
                    <a:cubicBezTo>
                      <a:pt x="10287" y="13803"/>
                      <a:pt x="10602" y="13701"/>
                      <a:pt x="10916" y="13594"/>
                    </a:cubicBezTo>
                    <a:close/>
                    <a:moveTo>
                      <a:pt x="14550" y="11897"/>
                    </a:moveTo>
                    <a:cubicBezTo>
                      <a:pt x="14574" y="11944"/>
                      <a:pt x="14601" y="11991"/>
                      <a:pt x="14625" y="12038"/>
                    </a:cubicBezTo>
                    <a:lnTo>
                      <a:pt x="14627" y="12038"/>
                    </a:lnTo>
                    <a:cubicBezTo>
                      <a:pt x="15116" y="12992"/>
                      <a:pt x="15648" y="14037"/>
                      <a:pt x="15578" y="15143"/>
                    </a:cubicBezTo>
                    <a:cubicBezTo>
                      <a:pt x="15493" y="16474"/>
                      <a:pt x="14512" y="17167"/>
                      <a:pt x="13396" y="17167"/>
                    </a:cubicBezTo>
                    <a:cubicBezTo>
                      <a:pt x="13009" y="17167"/>
                      <a:pt x="12605" y="17083"/>
                      <a:pt x="12217" y="16914"/>
                    </a:cubicBezTo>
                    <a:cubicBezTo>
                      <a:pt x="11516" y="16606"/>
                      <a:pt x="10845" y="16198"/>
                      <a:pt x="10207" y="15723"/>
                    </a:cubicBezTo>
                    <a:cubicBezTo>
                      <a:pt x="10617" y="15001"/>
                      <a:pt x="10971" y="14206"/>
                      <a:pt x="11262" y="13475"/>
                    </a:cubicBezTo>
                    <a:cubicBezTo>
                      <a:pt x="12410" y="13063"/>
                      <a:pt x="13522" y="12549"/>
                      <a:pt x="14550" y="11897"/>
                    </a:cubicBezTo>
                    <a:close/>
                    <a:moveTo>
                      <a:pt x="8263" y="14324"/>
                    </a:moveTo>
                    <a:cubicBezTo>
                      <a:pt x="8744" y="14807"/>
                      <a:pt x="9252" y="15260"/>
                      <a:pt x="9785" y="15684"/>
                    </a:cubicBezTo>
                    <a:cubicBezTo>
                      <a:pt x="9805" y="15701"/>
                      <a:pt x="9829" y="15720"/>
                      <a:pt x="9852" y="15738"/>
                    </a:cubicBezTo>
                    <a:cubicBezTo>
                      <a:pt x="9123" y="16937"/>
                      <a:pt x="8258" y="17826"/>
                      <a:pt x="7287" y="17826"/>
                    </a:cubicBezTo>
                    <a:cubicBezTo>
                      <a:pt x="7089" y="17826"/>
                      <a:pt x="6886" y="17789"/>
                      <a:pt x="6678" y="17709"/>
                    </a:cubicBezTo>
                    <a:cubicBezTo>
                      <a:pt x="6164" y="17351"/>
                      <a:pt x="5880" y="16584"/>
                      <a:pt x="5829" y="16031"/>
                    </a:cubicBezTo>
                    <a:cubicBezTo>
                      <a:pt x="5789" y="15605"/>
                      <a:pt x="5791" y="15170"/>
                      <a:pt x="5797" y="14742"/>
                    </a:cubicBezTo>
                    <a:cubicBezTo>
                      <a:pt x="5797" y="14713"/>
                      <a:pt x="5800" y="14683"/>
                      <a:pt x="5802" y="14654"/>
                    </a:cubicBezTo>
                    <a:cubicBezTo>
                      <a:pt x="6627" y="14612"/>
                      <a:pt x="7451" y="14495"/>
                      <a:pt x="8263" y="14324"/>
                    </a:cubicBezTo>
                    <a:close/>
                    <a:moveTo>
                      <a:pt x="12692" y="1"/>
                    </a:moveTo>
                    <a:cubicBezTo>
                      <a:pt x="11076" y="1"/>
                      <a:pt x="9812" y="1188"/>
                      <a:pt x="8856" y="2700"/>
                    </a:cubicBezTo>
                    <a:cubicBezTo>
                      <a:pt x="7788" y="1621"/>
                      <a:pt x="6575" y="835"/>
                      <a:pt x="5254" y="835"/>
                    </a:cubicBezTo>
                    <a:cubicBezTo>
                      <a:pt x="4777" y="835"/>
                      <a:pt x="4286" y="938"/>
                      <a:pt x="3783" y="1166"/>
                    </a:cubicBezTo>
                    <a:cubicBezTo>
                      <a:pt x="3708" y="1201"/>
                      <a:pt x="3703" y="1269"/>
                      <a:pt x="3733" y="1325"/>
                    </a:cubicBezTo>
                    <a:cubicBezTo>
                      <a:pt x="3166" y="1714"/>
                      <a:pt x="2711" y="2421"/>
                      <a:pt x="2705" y="3100"/>
                    </a:cubicBezTo>
                    <a:cubicBezTo>
                      <a:pt x="2705" y="3112"/>
                      <a:pt x="2707" y="3121"/>
                      <a:pt x="2713" y="3131"/>
                    </a:cubicBezTo>
                    <a:cubicBezTo>
                      <a:pt x="2668" y="3351"/>
                      <a:pt x="2670" y="3575"/>
                      <a:pt x="2716" y="3794"/>
                    </a:cubicBezTo>
                    <a:cubicBezTo>
                      <a:pt x="2721" y="3904"/>
                      <a:pt x="2734" y="4014"/>
                      <a:pt x="2755" y="4122"/>
                    </a:cubicBezTo>
                    <a:cubicBezTo>
                      <a:pt x="2807" y="5356"/>
                      <a:pt x="3290" y="6726"/>
                      <a:pt x="3888" y="7981"/>
                    </a:cubicBezTo>
                    <a:cubicBezTo>
                      <a:pt x="3252" y="8362"/>
                      <a:pt x="2638" y="8778"/>
                      <a:pt x="2048" y="9227"/>
                    </a:cubicBezTo>
                    <a:cubicBezTo>
                      <a:pt x="997" y="10033"/>
                      <a:pt x="0" y="11030"/>
                      <a:pt x="85" y="12376"/>
                    </a:cubicBezTo>
                    <a:cubicBezTo>
                      <a:pt x="63" y="12383"/>
                      <a:pt x="48" y="12405"/>
                      <a:pt x="50" y="12429"/>
                    </a:cubicBezTo>
                    <a:cubicBezTo>
                      <a:pt x="160" y="13945"/>
                      <a:pt x="2160" y="14342"/>
                      <a:pt x="3379" y="14536"/>
                    </a:cubicBezTo>
                    <a:cubicBezTo>
                      <a:pt x="3965" y="14627"/>
                      <a:pt x="4557" y="14672"/>
                      <a:pt x="5150" y="14672"/>
                    </a:cubicBezTo>
                    <a:cubicBezTo>
                      <a:pt x="5272" y="14672"/>
                      <a:pt x="5393" y="14670"/>
                      <a:pt x="5515" y="14667"/>
                    </a:cubicBezTo>
                    <a:lnTo>
                      <a:pt x="5515" y="14667"/>
                    </a:lnTo>
                    <a:cubicBezTo>
                      <a:pt x="5432" y="16013"/>
                      <a:pt x="5445" y="17786"/>
                      <a:pt x="6943" y="18055"/>
                    </a:cubicBezTo>
                    <a:cubicBezTo>
                      <a:pt x="6949" y="18056"/>
                      <a:pt x="6955" y="18057"/>
                      <a:pt x="6961" y="18057"/>
                    </a:cubicBezTo>
                    <a:cubicBezTo>
                      <a:pt x="6974" y="18057"/>
                      <a:pt x="6987" y="18054"/>
                      <a:pt x="6999" y="18049"/>
                    </a:cubicBezTo>
                    <a:cubicBezTo>
                      <a:pt x="7149" y="18089"/>
                      <a:pt x="7296" y="18107"/>
                      <a:pt x="7441" y="18107"/>
                    </a:cubicBezTo>
                    <a:cubicBezTo>
                      <a:pt x="8471" y="18107"/>
                      <a:pt x="9362" y="17146"/>
                      <a:pt x="10089" y="15924"/>
                    </a:cubicBezTo>
                    <a:cubicBezTo>
                      <a:pt x="11034" y="16665"/>
                      <a:pt x="12308" y="17578"/>
                      <a:pt x="13543" y="17578"/>
                    </a:cubicBezTo>
                    <a:cubicBezTo>
                      <a:pt x="13850" y="17578"/>
                      <a:pt x="14155" y="17521"/>
                      <a:pt x="14451" y="17392"/>
                    </a:cubicBezTo>
                    <a:cubicBezTo>
                      <a:pt x="16641" y="16436"/>
                      <a:pt x="16021" y="13962"/>
                      <a:pt x="14880" y="11683"/>
                    </a:cubicBezTo>
                    <a:cubicBezTo>
                      <a:pt x="15063" y="11559"/>
                      <a:pt x="15245" y="11431"/>
                      <a:pt x="15424" y="11297"/>
                    </a:cubicBezTo>
                    <a:cubicBezTo>
                      <a:pt x="16729" y="10306"/>
                      <a:pt x="18377" y="8790"/>
                      <a:pt x="18291" y="7008"/>
                    </a:cubicBezTo>
                    <a:cubicBezTo>
                      <a:pt x="18289" y="6954"/>
                      <a:pt x="18257" y="6905"/>
                      <a:pt x="18208" y="6881"/>
                    </a:cubicBezTo>
                    <a:cubicBezTo>
                      <a:pt x="17479" y="5324"/>
                      <a:pt x="15869" y="4812"/>
                      <a:pt x="14066" y="4812"/>
                    </a:cubicBezTo>
                    <a:cubicBezTo>
                      <a:pt x="13964" y="4812"/>
                      <a:pt x="13862" y="4814"/>
                      <a:pt x="13760" y="4817"/>
                    </a:cubicBezTo>
                    <a:cubicBezTo>
                      <a:pt x="13782" y="4680"/>
                      <a:pt x="13808" y="4543"/>
                      <a:pt x="13830" y="4406"/>
                    </a:cubicBezTo>
                    <a:cubicBezTo>
                      <a:pt x="14026" y="3131"/>
                      <a:pt x="14553" y="1089"/>
                      <a:pt x="13436" y="115"/>
                    </a:cubicBezTo>
                    <a:cubicBezTo>
                      <a:pt x="13409" y="93"/>
                      <a:pt x="13376" y="80"/>
                      <a:pt x="13339" y="80"/>
                    </a:cubicBezTo>
                    <a:cubicBezTo>
                      <a:pt x="13325" y="66"/>
                      <a:pt x="13305" y="58"/>
                      <a:pt x="13286" y="53"/>
                    </a:cubicBezTo>
                    <a:cubicBezTo>
                      <a:pt x="13083" y="18"/>
                      <a:pt x="12885" y="1"/>
                      <a:pt x="12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02875" y="3211950"/>
                <a:ext cx="27050" cy="21800"/>
              </a:xfrm>
              <a:custGeom>
                <a:avLst/>
                <a:gdLst/>
                <a:ahLst/>
                <a:cxnLst/>
                <a:rect l="l" t="t" r="r" b="b"/>
                <a:pathLst>
                  <a:path w="1082" h="872" extrusionOk="0">
                    <a:moveTo>
                      <a:pt x="1020" y="1"/>
                    </a:moveTo>
                    <a:cubicBezTo>
                      <a:pt x="1013" y="1"/>
                      <a:pt x="1006" y="3"/>
                      <a:pt x="999" y="8"/>
                    </a:cubicBezTo>
                    <a:cubicBezTo>
                      <a:pt x="826" y="142"/>
                      <a:pt x="653" y="275"/>
                      <a:pt x="484" y="413"/>
                    </a:cubicBezTo>
                    <a:cubicBezTo>
                      <a:pt x="324" y="544"/>
                      <a:pt x="120" y="673"/>
                      <a:pt x="7" y="847"/>
                    </a:cubicBezTo>
                    <a:cubicBezTo>
                      <a:pt x="0" y="857"/>
                      <a:pt x="9" y="871"/>
                      <a:pt x="19" y="871"/>
                    </a:cubicBezTo>
                    <a:cubicBezTo>
                      <a:pt x="21" y="871"/>
                      <a:pt x="22" y="871"/>
                      <a:pt x="23" y="871"/>
                    </a:cubicBezTo>
                    <a:cubicBezTo>
                      <a:pt x="200" y="801"/>
                      <a:pt x="352" y="651"/>
                      <a:pt x="498" y="534"/>
                    </a:cubicBezTo>
                    <a:cubicBezTo>
                      <a:pt x="686" y="386"/>
                      <a:pt x="868" y="232"/>
                      <a:pt x="1051" y="77"/>
                    </a:cubicBezTo>
                    <a:cubicBezTo>
                      <a:pt x="1081" y="51"/>
                      <a:pt x="1053" y="1"/>
                      <a:pt x="1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18525" y="3235650"/>
                <a:ext cx="29025" cy="18725"/>
              </a:xfrm>
              <a:custGeom>
                <a:avLst/>
                <a:gdLst/>
                <a:ahLst/>
                <a:cxnLst/>
                <a:rect l="l" t="t" r="r" b="b"/>
                <a:pathLst>
                  <a:path w="1161" h="749" extrusionOk="0">
                    <a:moveTo>
                      <a:pt x="1104" y="0"/>
                    </a:moveTo>
                    <a:cubicBezTo>
                      <a:pt x="1097" y="0"/>
                      <a:pt x="1089" y="2"/>
                      <a:pt x="1082" y="7"/>
                    </a:cubicBezTo>
                    <a:cubicBezTo>
                      <a:pt x="731" y="224"/>
                      <a:pt x="371" y="434"/>
                      <a:pt x="35" y="675"/>
                    </a:cubicBezTo>
                    <a:cubicBezTo>
                      <a:pt x="1" y="699"/>
                      <a:pt x="21" y="749"/>
                      <a:pt x="55" y="749"/>
                    </a:cubicBezTo>
                    <a:cubicBezTo>
                      <a:pt x="61" y="749"/>
                      <a:pt x="68" y="747"/>
                      <a:pt x="75" y="743"/>
                    </a:cubicBezTo>
                    <a:cubicBezTo>
                      <a:pt x="435" y="539"/>
                      <a:pt x="777" y="305"/>
                      <a:pt x="1123" y="77"/>
                    </a:cubicBezTo>
                    <a:cubicBezTo>
                      <a:pt x="1161" y="53"/>
                      <a:pt x="1139" y="0"/>
                      <a:pt x="11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 name="Google Shape;19;p2"/>
          <p:cNvGrpSpPr/>
          <p:nvPr/>
        </p:nvGrpSpPr>
        <p:grpSpPr>
          <a:xfrm>
            <a:off x="6348550" y="169277"/>
            <a:ext cx="1726750" cy="186391"/>
            <a:chOff x="6348550" y="169277"/>
            <a:chExt cx="1726750" cy="186391"/>
          </a:xfrm>
        </p:grpSpPr>
        <p:sp>
          <p:nvSpPr>
            <p:cNvPr id="20" name="Google Shape;20;p2"/>
            <p:cNvSpPr/>
            <p:nvPr/>
          </p:nvSpPr>
          <p:spPr>
            <a:xfrm>
              <a:off x="6523050" y="169277"/>
              <a:ext cx="1552250" cy="29125"/>
            </a:xfrm>
            <a:custGeom>
              <a:avLst/>
              <a:gdLst/>
              <a:ahLst/>
              <a:cxnLst/>
              <a:rect l="l" t="t" r="r" b="b"/>
              <a:pathLst>
                <a:path w="62090" h="1165" extrusionOk="0">
                  <a:moveTo>
                    <a:pt x="0" y="1165"/>
                  </a:moveTo>
                  <a:cubicBezTo>
                    <a:pt x="13442" y="267"/>
                    <a:pt x="26942" y="797"/>
                    <a:pt x="40414" y="797"/>
                  </a:cubicBezTo>
                  <a:cubicBezTo>
                    <a:pt x="47640" y="797"/>
                    <a:pt x="55236" y="-1124"/>
                    <a:pt x="62090" y="1165"/>
                  </a:cubicBezTo>
                </a:path>
              </a:pathLst>
            </a:custGeom>
            <a:noFill/>
            <a:ln w="19050" cap="flat" cmpd="sng">
              <a:solidFill>
                <a:schemeClr val="dk1"/>
              </a:solidFill>
              <a:prstDash val="solid"/>
              <a:round/>
              <a:headEnd type="none" w="med" len="med"/>
              <a:tailEnd type="none" w="med" len="med"/>
            </a:ln>
          </p:spPr>
        </p:sp>
        <p:sp>
          <p:nvSpPr>
            <p:cNvPr id="21" name="Google Shape;21;p2"/>
            <p:cNvSpPr/>
            <p:nvPr/>
          </p:nvSpPr>
          <p:spPr>
            <a:xfrm>
              <a:off x="6348550" y="322643"/>
              <a:ext cx="1653275" cy="33025"/>
            </a:xfrm>
            <a:custGeom>
              <a:avLst/>
              <a:gdLst/>
              <a:ahLst/>
              <a:cxnLst/>
              <a:rect l="l" t="t" r="r" b="b"/>
              <a:pathLst>
                <a:path w="66131" h="1321" extrusionOk="0">
                  <a:moveTo>
                    <a:pt x="0" y="1321"/>
                  </a:moveTo>
                  <a:cubicBezTo>
                    <a:pt x="8364" y="-1069"/>
                    <a:pt x="17387" y="586"/>
                    <a:pt x="26085" y="586"/>
                  </a:cubicBezTo>
                  <a:cubicBezTo>
                    <a:pt x="39434" y="586"/>
                    <a:pt x="52782" y="586"/>
                    <a:pt x="66131" y="586"/>
                  </a:cubicBezTo>
                </a:path>
              </a:pathLst>
            </a:custGeom>
            <a:noFill/>
            <a:ln w="19050" cap="flat" cmpd="sng">
              <a:solidFill>
                <a:schemeClr val="dk1"/>
              </a:solidFill>
              <a:prstDash val="solid"/>
              <a:round/>
              <a:headEnd type="none" w="med" len="med"/>
              <a:tailEnd type="none" w="med" len="med"/>
            </a:ln>
          </p:spPr>
        </p:sp>
      </p:grpSp>
      <p:grpSp>
        <p:nvGrpSpPr>
          <p:cNvPr id="22" name="Google Shape;22;p2"/>
          <p:cNvGrpSpPr/>
          <p:nvPr/>
        </p:nvGrpSpPr>
        <p:grpSpPr>
          <a:xfrm>
            <a:off x="65575" y="3544038"/>
            <a:ext cx="1506300" cy="1469575"/>
            <a:chOff x="65575" y="3544038"/>
            <a:chExt cx="1506300" cy="1469575"/>
          </a:xfrm>
        </p:grpSpPr>
        <p:sp>
          <p:nvSpPr>
            <p:cNvPr id="23" name="Google Shape;23;p2"/>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24" name="Google Shape;24;p2"/>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25" name="Google Shape;25;p2"/>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6" name="Google Shape;26;p2"/>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1174800" y="2448800"/>
            <a:ext cx="57066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9" name="Google Shape;29;p3"/>
          <p:cNvSpPr txBox="1">
            <a:spLocks noGrp="1"/>
          </p:cNvSpPr>
          <p:nvPr>
            <p:ph type="title" idx="2" hasCustomPrompt="1"/>
          </p:nvPr>
        </p:nvSpPr>
        <p:spPr>
          <a:xfrm>
            <a:off x="713225" y="711250"/>
            <a:ext cx="1593000" cy="11220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b="1">
                <a:highlight>
                  <a:schemeClr val="dk2"/>
                </a:highlight>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0" name="Google Shape;30;p3"/>
          <p:cNvSpPr txBox="1">
            <a:spLocks noGrp="1"/>
          </p:cNvSpPr>
          <p:nvPr>
            <p:ph type="subTitle" idx="1"/>
          </p:nvPr>
        </p:nvSpPr>
        <p:spPr>
          <a:xfrm>
            <a:off x="1174800" y="3477075"/>
            <a:ext cx="5706600" cy="5331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 name="Google Shape;31;p3"/>
          <p:cNvSpPr/>
          <p:nvPr/>
        </p:nvSpPr>
        <p:spPr>
          <a:xfrm>
            <a:off x="39872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3"/>
          <p:cNvGrpSpPr/>
          <p:nvPr/>
        </p:nvGrpSpPr>
        <p:grpSpPr>
          <a:xfrm>
            <a:off x="8492000" y="4418825"/>
            <a:ext cx="512325" cy="631600"/>
            <a:chOff x="8492000" y="4418825"/>
            <a:chExt cx="512325" cy="631600"/>
          </a:xfrm>
        </p:grpSpPr>
        <p:sp>
          <p:nvSpPr>
            <p:cNvPr id="33" name="Google Shape;33;p3"/>
            <p:cNvSpPr/>
            <p:nvPr/>
          </p:nvSpPr>
          <p:spPr>
            <a:xfrm>
              <a:off x="8553425" y="4616325"/>
              <a:ext cx="450900" cy="43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8492000" y="4418825"/>
              <a:ext cx="450942" cy="533087"/>
            </a:xfrm>
            <a:custGeom>
              <a:avLst/>
              <a:gdLst/>
              <a:ahLst/>
              <a:cxnLst/>
              <a:rect l="l" t="t" r="r" b="b"/>
              <a:pathLst>
                <a:path w="12862" h="15205" extrusionOk="0">
                  <a:moveTo>
                    <a:pt x="3699" y="243"/>
                  </a:moveTo>
                  <a:cubicBezTo>
                    <a:pt x="4083" y="243"/>
                    <a:pt x="4470" y="292"/>
                    <a:pt x="4835" y="412"/>
                  </a:cubicBezTo>
                  <a:cubicBezTo>
                    <a:pt x="5463" y="621"/>
                    <a:pt x="5968" y="1014"/>
                    <a:pt x="6355" y="1526"/>
                  </a:cubicBezTo>
                  <a:cubicBezTo>
                    <a:pt x="4942" y="1265"/>
                    <a:pt x="3533" y="1129"/>
                    <a:pt x="2181" y="626"/>
                  </a:cubicBezTo>
                  <a:cubicBezTo>
                    <a:pt x="2188" y="581"/>
                    <a:pt x="2204" y="538"/>
                    <a:pt x="2227" y="500"/>
                  </a:cubicBezTo>
                  <a:cubicBezTo>
                    <a:pt x="2357" y="299"/>
                    <a:pt x="3482" y="248"/>
                    <a:pt x="3563" y="245"/>
                  </a:cubicBezTo>
                  <a:cubicBezTo>
                    <a:pt x="3608" y="243"/>
                    <a:pt x="3654" y="243"/>
                    <a:pt x="3699" y="243"/>
                  </a:cubicBezTo>
                  <a:close/>
                  <a:moveTo>
                    <a:pt x="2180" y="775"/>
                  </a:moveTo>
                  <a:lnTo>
                    <a:pt x="2180" y="775"/>
                  </a:lnTo>
                  <a:cubicBezTo>
                    <a:pt x="3434" y="1391"/>
                    <a:pt x="4900" y="1561"/>
                    <a:pt x="6276" y="1719"/>
                  </a:cubicBezTo>
                  <a:cubicBezTo>
                    <a:pt x="5646" y="2037"/>
                    <a:pt x="4978" y="2321"/>
                    <a:pt x="4265" y="2321"/>
                  </a:cubicBezTo>
                  <a:cubicBezTo>
                    <a:pt x="4228" y="2321"/>
                    <a:pt x="4190" y="2320"/>
                    <a:pt x="4153" y="2318"/>
                  </a:cubicBezTo>
                  <a:cubicBezTo>
                    <a:pt x="3600" y="2296"/>
                    <a:pt x="3034" y="2023"/>
                    <a:pt x="2656" y="1622"/>
                  </a:cubicBezTo>
                  <a:cubicBezTo>
                    <a:pt x="2521" y="1477"/>
                    <a:pt x="2224" y="1094"/>
                    <a:pt x="2180" y="775"/>
                  </a:cubicBezTo>
                  <a:close/>
                  <a:moveTo>
                    <a:pt x="7463" y="820"/>
                  </a:moveTo>
                  <a:cubicBezTo>
                    <a:pt x="7538" y="820"/>
                    <a:pt x="7662" y="881"/>
                    <a:pt x="7688" y="895"/>
                  </a:cubicBezTo>
                  <a:cubicBezTo>
                    <a:pt x="7775" y="944"/>
                    <a:pt x="7857" y="1008"/>
                    <a:pt x="7925" y="1085"/>
                  </a:cubicBezTo>
                  <a:cubicBezTo>
                    <a:pt x="7999" y="1164"/>
                    <a:pt x="8056" y="1255"/>
                    <a:pt x="8097" y="1356"/>
                  </a:cubicBezTo>
                  <a:cubicBezTo>
                    <a:pt x="8126" y="1427"/>
                    <a:pt x="8139" y="1489"/>
                    <a:pt x="8174" y="1550"/>
                  </a:cubicBezTo>
                  <a:cubicBezTo>
                    <a:pt x="7530" y="2195"/>
                    <a:pt x="7038" y="3053"/>
                    <a:pt x="6800" y="3926"/>
                  </a:cubicBezTo>
                  <a:cubicBezTo>
                    <a:pt x="6704" y="4279"/>
                    <a:pt x="6604" y="4750"/>
                    <a:pt x="6641" y="5173"/>
                  </a:cubicBezTo>
                  <a:lnTo>
                    <a:pt x="6641" y="5174"/>
                  </a:lnTo>
                  <a:cubicBezTo>
                    <a:pt x="6225" y="3674"/>
                    <a:pt x="6523" y="2286"/>
                    <a:pt x="7425" y="903"/>
                  </a:cubicBezTo>
                  <a:cubicBezTo>
                    <a:pt x="7439" y="881"/>
                    <a:pt x="7442" y="852"/>
                    <a:pt x="7430" y="826"/>
                  </a:cubicBezTo>
                  <a:cubicBezTo>
                    <a:pt x="7439" y="822"/>
                    <a:pt x="7450" y="820"/>
                    <a:pt x="7463" y="820"/>
                  </a:cubicBezTo>
                  <a:close/>
                  <a:moveTo>
                    <a:pt x="9563" y="5285"/>
                  </a:moveTo>
                  <a:cubicBezTo>
                    <a:pt x="11921" y="5285"/>
                    <a:pt x="12637" y="8026"/>
                    <a:pt x="12323" y="9917"/>
                  </a:cubicBezTo>
                  <a:cubicBezTo>
                    <a:pt x="11809" y="12985"/>
                    <a:pt x="9741" y="14743"/>
                    <a:pt x="6724" y="14881"/>
                  </a:cubicBezTo>
                  <a:cubicBezTo>
                    <a:pt x="6760" y="14842"/>
                    <a:pt x="6794" y="14801"/>
                    <a:pt x="6832" y="14764"/>
                  </a:cubicBezTo>
                  <a:cubicBezTo>
                    <a:pt x="6867" y="14732"/>
                    <a:pt x="6905" y="14705"/>
                    <a:pt x="6942" y="14675"/>
                  </a:cubicBezTo>
                  <a:cubicBezTo>
                    <a:pt x="6948" y="14677"/>
                    <a:pt x="6955" y="14677"/>
                    <a:pt x="6961" y="14677"/>
                  </a:cubicBezTo>
                  <a:cubicBezTo>
                    <a:pt x="6980" y="14677"/>
                    <a:pt x="6997" y="14670"/>
                    <a:pt x="7010" y="14657"/>
                  </a:cubicBezTo>
                  <a:cubicBezTo>
                    <a:pt x="7407" y="14289"/>
                    <a:pt x="7820" y="13940"/>
                    <a:pt x="8239" y="13599"/>
                  </a:cubicBezTo>
                  <a:cubicBezTo>
                    <a:pt x="8284" y="13562"/>
                    <a:pt x="8243" y="13492"/>
                    <a:pt x="8194" y="13492"/>
                  </a:cubicBezTo>
                  <a:cubicBezTo>
                    <a:pt x="8184" y="13492"/>
                    <a:pt x="8174" y="13495"/>
                    <a:pt x="8164" y="13502"/>
                  </a:cubicBezTo>
                  <a:cubicBezTo>
                    <a:pt x="7804" y="13763"/>
                    <a:pt x="7458" y="14045"/>
                    <a:pt x="7132" y="14347"/>
                  </a:cubicBezTo>
                  <a:cubicBezTo>
                    <a:pt x="7130" y="14347"/>
                    <a:pt x="7128" y="14347"/>
                    <a:pt x="7126" y="14347"/>
                  </a:cubicBezTo>
                  <a:cubicBezTo>
                    <a:pt x="7124" y="14347"/>
                    <a:pt x="7122" y="14347"/>
                    <a:pt x="7121" y="14347"/>
                  </a:cubicBezTo>
                  <a:cubicBezTo>
                    <a:pt x="7117" y="14347"/>
                    <a:pt x="7114" y="14347"/>
                    <a:pt x="7111" y="14350"/>
                  </a:cubicBezTo>
                  <a:cubicBezTo>
                    <a:pt x="6892" y="14463"/>
                    <a:pt x="6703" y="14677"/>
                    <a:pt x="6545" y="14884"/>
                  </a:cubicBezTo>
                  <a:cubicBezTo>
                    <a:pt x="6440" y="14887"/>
                    <a:pt x="6336" y="14892"/>
                    <a:pt x="6229" y="14892"/>
                  </a:cubicBezTo>
                  <a:cubicBezTo>
                    <a:pt x="6053" y="14888"/>
                    <a:pt x="5877" y="14877"/>
                    <a:pt x="5707" y="14861"/>
                  </a:cubicBezTo>
                  <a:cubicBezTo>
                    <a:pt x="6094" y="14476"/>
                    <a:pt x="6497" y="14106"/>
                    <a:pt x="6915" y="13751"/>
                  </a:cubicBezTo>
                  <a:cubicBezTo>
                    <a:pt x="6972" y="13703"/>
                    <a:pt x="6919" y="13632"/>
                    <a:pt x="6860" y="13632"/>
                  </a:cubicBezTo>
                  <a:cubicBezTo>
                    <a:pt x="6844" y="13632"/>
                    <a:pt x="6828" y="13637"/>
                    <a:pt x="6813" y="13649"/>
                  </a:cubicBezTo>
                  <a:cubicBezTo>
                    <a:pt x="6349" y="14012"/>
                    <a:pt x="5912" y="14409"/>
                    <a:pt x="5506" y="14834"/>
                  </a:cubicBezTo>
                  <a:cubicBezTo>
                    <a:pt x="5123" y="14786"/>
                    <a:pt x="4747" y="14699"/>
                    <a:pt x="4381" y="14576"/>
                  </a:cubicBezTo>
                  <a:cubicBezTo>
                    <a:pt x="4852" y="14253"/>
                    <a:pt x="5300" y="13896"/>
                    <a:pt x="5718" y="13507"/>
                  </a:cubicBezTo>
                  <a:cubicBezTo>
                    <a:pt x="5768" y="13461"/>
                    <a:pt x="5721" y="13393"/>
                    <a:pt x="5667" y="13393"/>
                  </a:cubicBezTo>
                  <a:cubicBezTo>
                    <a:pt x="5652" y="13393"/>
                    <a:pt x="5637" y="13398"/>
                    <a:pt x="5622" y="13411"/>
                  </a:cubicBezTo>
                  <a:cubicBezTo>
                    <a:pt x="5187" y="13798"/>
                    <a:pt x="4731" y="14162"/>
                    <a:pt x="4256" y="14500"/>
                  </a:cubicBezTo>
                  <a:cubicBezTo>
                    <a:pt x="4247" y="14508"/>
                    <a:pt x="4245" y="14517"/>
                    <a:pt x="4240" y="14525"/>
                  </a:cubicBezTo>
                  <a:cubicBezTo>
                    <a:pt x="4005" y="14437"/>
                    <a:pt x="3775" y="14332"/>
                    <a:pt x="3555" y="14211"/>
                  </a:cubicBezTo>
                  <a:cubicBezTo>
                    <a:pt x="4024" y="13951"/>
                    <a:pt x="4438" y="13604"/>
                    <a:pt x="4800" y="13209"/>
                  </a:cubicBezTo>
                  <a:cubicBezTo>
                    <a:pt x="4839" y="13166"/>
                    <a:pt x="4799" y="13106"/>
                    <a:pt x="4755" y="13106"/>
                  </a:cubicBezTo>
                  <a:cubicBezTo>
                    <a:pt x="4741" y="13106"/>
                    <a:pt x="4728" y="13111"/>
                    <a:pt x="4715" y="13124"/>
                  </a:cubicBezTo>
                  <a:cubicBezTo>
                    <a:pt x="4338" y="13521"/>
                    <a:pt x="3909" y="13848"/>
                    <a:pt x="3456" y="14154"/>
                  </a:cubicBezTo>
                  <a:cubicBezTo>
                    <a:pt x="3268" y="14047"/>
                    <a:pt x="3087" y="13926"/>
                    <a:pt x="2914" y="13795"/>
                  </a:cubicBezTo>
                  <a:cubicBezTo>
                    <a:pt x="3448" y="13476"/>
                    <a:pt x="3934" y="13080"/>
                    <a:pt x="4371" y="12636"/>
                  </a:cubicBezTo>
                  <a:cubicBezTo>
                    <a:pt x="4408" y="12598"/>
                    <a:pt x="4372" y="12545"/>
                    <a:pt x="4331" y="12545"/>
                  </a:cubicBezTo>
                  <a:cubicBezTo>
                    <a:pt x="4319" y="12545"/>
                    <a:pt x="4306" y="12550"/>
                    <a:pt x="4295" y="12562"/>
                  </a:cubicBezTo>
                  <a:cubicBezTo>
                    <a:pt x="3847" y="13005"/>
                    <a:pt x="3354" y="13381"/>
                    <a:pt x="2838" y="13735"/>
                  </a:cubicBezTo>
                  <a:cubicBezTo>
                    <a:pt x="2651" y="13586"/>
                    <a:pt x="2476" y="13425"/>
                    <a:pt x="2315" y="13250"/>
                  </a:cubicBezTo>
                  <a:cubicBezTo>
                    <a:pt x="3211" y="12568"/>
                    <a:pt x="4054" y="11816"/>
                    <a:pt x="4854" y="11024"/>
                  </a:cubicBezTo>
                  <a:cubicBezTo>
                    <a:pt x="4896" y="10983"/>
                    <a:pt x="4856" y="10924"/>
                    <a:pt x="4810" y="10924"/>
                  </a:cubicBezTo>
                  <a:cubicBezTo>
                    <a:pt x="4797" y="10924"/>
                    <a:pt x="4783" y="10929"/>
                    <a:pt x="4771" y="10941"/>
                  </a:cubicBezTo>
                  <a:cubicBezTo>
                    <a:pt x="3960" y="11720"/>
                    <a:pt x="3112" y="12455"/>
                    <a:pt x="2243" y="13170"/>
                  </a:cubicBezTo>
                  <a:cubicBezTo>
                    <a:pt x="2082" y="12984"/>
                    <a:pt x="1936" y="12785"/>
                    <a:pt x="1807" y="12574"/>
                  </a:cubicBezTo>
                  <a:cubicBezTo>
                    <a:pt x="2078" y="12381"/>
                    <a:pt x="2331" y="12163"/>
                    <a:pt x="2562" y="11924"/>
                  </a:cubicBezTo>
                  <a:cubicBezTo>
                    <a:pt x="2596" y="11887"/>
                    <a:pt x="2563" y="11837"/>
                    <a:pt x="2524" y="11837"/>
                  </a:cubicBezTo>
                  <a:cubicBezTo>
                    <a:pt x="2513" y="11837"/>
                    <a:pt x="2501" y="11842"/>
                    <a:pt x="2490" y="11852"/>
                  </a:cubicBezTo>
                  <a:cubicBezTo>
                    <a:pt x="2258" y="12077"/>
                    <a:pt x="2012" y="12287"/>
                    <a:pt x="1756" y="12482"/>
                  </a:cubicBezTo>
                  <a:cubicBezTo>
                    <a:pt x="1658" y="12316"/>
                    <a:pt x="1572" y="12146"/>
                    <a:pt x="1499" y="11969"/>
                  </a:cubicBezTo>
                  <a:cubicBezTo>
                    <a:pt x="1773" y="11731"/>
                    <a:pt x="2047" y="11494"/>
                    <a:pt x="2315" y="11248"/>
                  </a:cubicBezTo>
                  <a:cubicBezTo>
                    <a:pt x="2347" y="11218"/>
                    <a:pt x="2318" y="11177"/>
                    <a:pt x="2284" y="11177"/>
                  </a:cubicBezTo>
                  <a:cubicBezTo>
                    <a:pt x="2275" y="11177"/>
                    <a:pt x="2265" y="11180"/>
                    <a:pt x="2256" y="11188"/>
                  </a:cubicBezTo>
                  <a:cubicBezTo>
                    <a:pt x="1988" y="11414"/>
                    <a:pt x="1729" y="11648"/>
                    <a:pt x="1467" y="11881"/>
                  </a:cubicBezTo>
                  <a:cubicBezTo>
                    <a:pt x="1378" y="11656"/>
                    <a:pt x="1308" y="11425"/>
                    <a:pt x="1255" y="11189"/>
                  </a:cubicBezTo>
                  <a:cubicBezTo>
                    <a:pt x="1730" y="10859"/>
                    <a:pt x="2180" y="10499"/>
                    <a:pt x="2605" y="10107"/>
                  </a:cubicBezTo>
                  <a:cubicBezTo>
                    <a:pt x="2639" y="10076"/>
                    <a:pt x="2607" y="10031"/>
                    <a:pt x="2571" y="10031"/>
                  </a:cubicBezTo>
                  <a:cubicBezTo>
                    <a:pt x="2560" y="10031"/>
                    <a:pt x="2550" y="10035"/>
                    <a:pt x="2540" y="10043"/>
                  </a:cubicBezTo>
                  <a:cubicBezTo>
                    <a:pt x="2117" y="10408"/>
                    <a:pt x="1681" y="10756"/>
                    <a:pt x="1233" y="11089"/>
                  </a:cubicBezTo>
                  <a:cubicBezTo>
                    <a:pt x="1161" y="10724"/>
                    <a:pt x="1133" y="10353"/>
                    <a:pt x="1145" y="9981"/>
                  </a:cubicBezTo>
                  <a:lnTo>
                    <a:pt x="1145" y="9981"/>
                  </a:lnTo>
                  <a:cubicBezTo>
                    <a:pt x="1149" y="9983"/>
                    <a:pt x="1153" y="9983"/>
                    <a:pt x="1157" y="9983"/>
                  </a:cubicBezTo>
                  <a:cubicBezTo>
                    <a:pt x="1167" y="9983"/>
                    <a:pt x="1176" y="9980"/>
                    <a:pt x="1184" y="9973"/>
                  </a:cubicBezTo>
                  <a:lnTo>
                    <a:pt x="1203" y="9952"/>
                  </a:lnTo>
                  <a:cubicBezTo>
                    <a:pt x="1222" y="9929"/>
                    <a:pt x="1204" y="9893"/>
                    <a:pt x="1178" y="9893"/>
                  </a:cubicBezTo>
                  <a:cubicBezTo>
                    <a:pt x="1173" y="9893"/>
                    <a:pt x="1167" y="9895"/>
                    <a:pt x="1162" y="9898"/>
                  </a:cubicBezTo>
                  <a:lnTo>
                    <a:pt x="1162" y="9898"/>
                  </a:lnTo>
                  <a:cubicBezTo>
                    <a:pt x="1412" y="9745"/>
                    <a:pt x="1639" y="9482"/>
                    <a:pt x="1872" y="9283"/>
                  </a:cubicBezTo>
                  <a:cubicBezTo>
                    <a:pt x="2129" y="9062"/>
                    <a:pt x="2390" y="8846"/>
                    <a:pt x="2658" y="8636"/>
                  </a:cubicBezTo>
                  <a:cubicBezTo>
                    <a:pt x="2696" y="8607"/>
                    <a:pt x="2661" y="8546"/>
                    <a:pt x="2621" y="8546"/>
                  </a:cubicBezTo>
                  <a:cubicBezTo>
                    <a:pt x="2612" y="8546"/>
                    <a:pt x="2604" y="8549"/>
                    <a:pt x="2596" y="8555"/>
                  </a:cubicBezTo>
                  <a:cubicBezTo>
                    <a:pt x="2270" y="8786"/>
                    <a:pt x="1958" y="9034"/>
                    <a:pt x="1662" y="9302"/>
                  </a:cubicBezTo>
                  <a:cubicBezTo>
                    <a:pt x="1502" y="9444"/>
                    <a:pt x="1344" y="9592"/>
                    <a:pt x="1196" y="9747"/>
                  </a:cubicBezTo>
                  <a:cubicBezTo>
                    <a:pt x="1182" y="9763"/>
                    <a:pt x="1168" y="9777"/>
                    <a:pt x="1153" y="9790"/>
                  </a:cubicBezTo>
                  <a:cubicBezTo>
                    <a:pt x="1174" y="9500"/>
                    <a:pt x="1217" y="9213"/>
                    <a:pt x="1281" y="8929"/>
                  </a:cubicBezTo>
                  <a:cubicBezTo>
                    <a:pt x="1284" y="8912"/>
                    <a:pt x="1290" y="8894"/>
                    <a:pt x="1293" y="8878"/>
                  </a:cubicBezTo>
                  <a:cubicBezTo>
                    <a:pt x="1721" y="8418"/>
                    <a:pt x="2165" y="7981"/>
                    <a:pt x="2656" y="7587"/>
                  </a:cubicBezTo>
                  <a:cubicBezTo>
                    <a:pt x="2690" y="7560"/>
                    <a:pt x="2658" y="7505"/>
                    <a:pt x="2622" y="7505"/>
                  </a:cubicBezTo>
                  <a:cubicBezTo>
                    <a:pt x="2614" y="7505"/>
                    <a:pt x="2606" y="7507"/>
                    <a:pt x="2599" y="7512"/>
                  </a:cubicBezTo>
                  <a:cubicBezTo>
                    <a:pt x="2141" y="7863"/>
                    <a:pt x="1719" y="8258"/>
                    <a:pt x="1341" y="8693"/>
                  </a:cubicBezTo>
                  <a:cubicBezTo>
                    <a:pt x="1464" y="8231"/>
                    <a:pt x="1641" y="7786"/>
                    <a:pt x="1869" y="7367"/>
                  </a:cubicBezTo>
                  <a:cubicBezTo>
                    <a:pt x="1875" y="7377"/>
                    <a:pt x="1886" y="7383"/>
                    <a:pt x="1897" y="7383"/>
                  </a:cubicBezTo>
                  <a:cubicBezTo>
                    <a:pt x="1905" y="7383"/>
                    <a:pt x="1913" y="7380"/>
                    <a:pt x="1920" y="7374"/>
                  </a:cubicBezTo>
                  <a:cubicBezTo>
                    <a:pt x="2345" y="6975"/>
                    <a:pt x="2795" y="6602"/>
                    <a:pt x="3263" y="6256"/>
                  </a:cubicBezTo>
                  <a:cubicBezTo>
                    <a:pt x="3300" y="6229"/>
                    <a:pt x="3278" y="6172"/>
                    <a:pt x="3243" y="6172"/>
                  </a:cubicBezTo>
                  <a:cubicBezTo>
                    <a:pt x="3235" y="6172"/>
                    <a:pt x="3227" y="6174"/>
                    <a:pt x="3219" y="6180"/>
                  </a:cubicBezTo>
                  <a:cubicBezTo>
                    <a:pt x="2757" y="6503"/>
                    <a:pt x="2323" y="6868"/>
                    <a:pt x="1926" y="7270"/>
                  </a:cubicBezTo>
                  <a:cubicBezTo>
                    <a:pt x="2530" y="6223"/>
                    <a:pt x="3479" y="5393"/>
                    <a:pt x="4746" y="5318"/>
                  </a:cubicBezTo>
                  <a:cubicBezTo>
                    <a:pt x="4802" y="5314"/>
                    <a:pt x="4856" y="5313"/>
                    <a:pt x="4910" y="5313"/>
                  </a:cubicBezTo>
                  <a:cubicBezTo>
                    <a:pt x="6356" y="5313"/>
                    <a:pt x="6857" y="6529"/>
                    <a:pt x="8051" y="7037"/>
                  </a:cubicBezTo>
                  <a:cubicBezTo>
                    <a:pt x="8067" y="7044"/>
                    <a:pt x="8082" y="7047"/>
                    <a:pt x="8097" y="7047"/>
                  </a:cubicBezTo>
                  <a:cubicBezTo>
                    <a:pt x="8196" y="7047"/>
                    <a:pt x="8265" y="6911"/>
                    <a:pt x="8158" y="6854"/>
                  </a:cubicBezTo>
                  <a:cubicBezTo>
                    <a:pt x="7691" y="6607"/>
                    <a:pt x="7326" y="6303"/>
                    <a:pt x="6985" y="6014"/>
                  </a:cubicBezTo>
                  <a:lnTo>
                    <a:pt x="6985" y="6014"/>
                  </a:lnTo>
                  <a:cubicBezTo>
                    <a:pt x="7067" y="6028"/>
                    <a:pt x="7146" y="6035"/>
                    <a:pt x="7223" y="6035"/>
                  </a:cubicBezTo>
                  <a:cubicBezTo>
                    <a:pt x="8044" y="6035"/>
                    <a:pt x="8593" y="5302"/>
                    <a:pt x="9506" y="5286"/>
                  </a:cubicBezTo>
                  <a:cubicBezTo>
                    <a:pt x="9525" y="5285"/>
                    <a:pt x="9545" y="5285"/>
                    <a:pt x="9563" y="5285"/>
                  </a:cubicBezTo>
                  <a:close/>
                  <a:moveTo>
                    <a:pt x="3700" y="0"/>
                  </a:moveTo>
                  <a:cubicBezTo>
                    <a:pt x="3066" y="0"/>
                    <a:pt x="2416" y="128"/>
                    <a:pt x="1823" y="350"/>
                  </a:cubicBezTo>
                  <a:cubicBezTo>
                    <a:pt x="1759" y="374"/>
                    <a:pt x="1694" y="449"/>
                    <a:pt x="1725" y="524"/>
                  </a:cubicBezTo>
                  <a:cubicBezTo>
                    <a:pt x="2084" y="1383"/>
                    <a:pt x="2556" y="2197"/>
                    <a:pt x="3498" y="2492"/>
                  </a:cubicBezTo>
                  <a:cubicBezTo>
                    <a:pt x="3750" y="2570"/>
                    <a:pt x="4004" y="2605"/>
                    <a:pt x="4257" y="2605"/>
                  </a:cubicBezTo>
                  <a:cubicBezTo>
                    <a:pt x="5068" y="2605"/>
                    <a:pt x="5868" y="2252"/>
                    <a:pt x="6572" y="1873"/>
                  </a:cubicBezTo>
                  <a:lnTo>
                    <a:pt x="6572" y="1873"/>
                  </a:lnTo>
                  <a:cubicBezTo>
                    <a:pt x="6033" y="3080"/>
                    <a:pt x="6057" y="4557"/>
                    <a:pt x="6645" y="5732"/>
                  </a:cubicBezTo>
                  <a:cubicBezTo>
                    <a:pt x="6154" y="5336"/>
                    <a:pt x="5657" y="5025"/>
                    <a:pt x="4908" y="5025"/>
                  </a:cubicBezTo>
                  <a:cubicBezTo>
                    <a:pt x="4726" y="5025"/>
                    <a:pt x="4529" y="5044"/>
                    <a:pt x="4314" y="5083"/>
                  </a:cubicBezTo>
                  <a:cubicBezTo>
                    <a:pt x="2801" y="5364"/>
                    <a:pt x="1759" y="6634"/>
                    <a:pt x="1239" y="8013"/>
                  </a:cubicBezTo>
                  <a:cubicBezTo>
                    <a:pt x="1" y="11301"/>
                    <a:pt x="1741" y="14632"/>
                    <a:pt x="5283" y="15132"/>
                  </a:cubicBezTo>
                  <a:cubicBezTo>
                    <a:pt x="5303" y="15136"/>
                    <a:pt x="5323" y="15136"/>
                    <a:pt x="5343" y="15137"/>
                  </a:cubicBezTo>
                  <a:cubicBezTo>
                    <a:pt x="5355" y="15146"/>
                    <a:pt x="5369" y="15151"/>
                    <a:pt x="5384" y="15151"/>
                  </a:cubicBezTo>
                  <a:cubicBezTo>
                    <a:pt x="5393" y="15151"/>
                    <a:pt x="5402" y="15149"/>
                    <a:pt x="5410" y="15145"/>
                  </a:cubicBezTo>
                  <a:cubicBezTo>
                    <a:pt x="5731" y="15185"/>
                    <a:pt x="6061" y="15205"/>
                    <a:pt x="6395" y="15205"/>
                  </a:cubicBezTo>
                  <a:cubicBezTo>
                    <a:pt x="7769" y="15205"/>
                    <a:pt x="9212" y="14864"/>
                    <a:pt x="10327" y="14128"/>
                  </a:cubicBezTo>
                  <a:cubicBezTo>
                    <a:pt x="11781" y="13170"/>
                    <a:pt x="12425" y="11414"/>
                    <a:pt x="12657" y="9750"/>
                  </a:cubicBezTo>
                  <a:cubicBezTo>
                    <a:pt x="12861" y="8289"/>
                    <a:pt x="12578" y="6618"/>
                    <a:pt x="11366" y="5640"/>
                  </a:cubicBezTo>
                  <a:cubicBezTo>
                    <a:pt x="10891" y="5252"/>
                    <a:pt x="10306" y="5024"/>
                    <a:pt x="9696" y="4986"/>
                  </a:cubicBezTo>
                  <a:cubicBezTo>
                    <a:pt x="9663" y="4984"/>
                    <a:pt x="9631" y="4983"/>
                    <a:pt x="9599" y="4983"/>
                  </a:cubicBezTo>
                  <a:cubicBezTo>
                    <a:pt x="8697" y="4983"/>
                    <a:pt x="7976" y="5742"/>
                    <a:pt x="7126" y="5742"/>
                  </a:cubicBezTo>
                  <a:cubicBezTo>
                    <a:pt x="7085" y="5742"/>
                    <a:pt x="7043" y="5741"/>
                    <a:pt x="7001" y="5737"/>
                  </a:cubicBezTo>
                  <a:cubicBezTo>
                    <a:pt x="6628" y="5016"/>
                    <a:pt x="7001" y="3882"/>
                    <a:pt x="7316" y="3215"/>
                  </a:cubicBezTo>
                  <a:cubicBezTo>
                    <a:pt x="7608" y="2597"/>
                    <a:pt x="8037" y="2082"/>
                    <a:pt x="8432" y="1531"/>
                  </a:cubicBezTo>
                  <a:cubicBezTo>
                    <a:pt x="8472" y="1475"/>
                    <a:pt x="8429" y="1421"/>
                    <a:pt x="8375" y="1408"/>
                  </a:cubicBezTo>
                  <a:cubicBezTo>
                    <a:pt x="8357" y="1289"/>
                    <a:pt x="8290" y="1166"/>
                    <a:pt x="8231" y="1075"/>
                  </a:cubicBezTo>
                  <a:cubicBezTo>
                    <a:pt x="8131" y="920"/>
                    <a:pt x="7992" y="791"/>
                    <a:pt x="7830" y="704"/>
                  </a:cubicBezTo>
                  <a:cubicBezTo>
                    <a:pt x="7738" y="656"/>
                    <a:pt x="7637" y="616"/>
                    <a:pt x="7536" y="616"/>
                  </a:cubicBezTo>
                  <a:cubicBezTo>
                    <a:pt x="7490" y="616"/>
                    <a:pt x="7445" y="624"/>
                    <a:pt x="7401" y="643"/>
                  </a:cubicBezTo>
                  <a:cubicBezTo>
                    <a:pt x="7323" y="677"/>
                    <a:pt x="7283" y="732"/>
                    <a:pt x="7281" y="799"/>
                  </a:cubicBezTo>
                  <a:cubicBezTo>
                    <a:pt x="7041" y="1057"/>
                    <a:pt x="6838" y="1348"/>
                    <a:pt x="6677" y="1660"/>
                  </a:cubicBezTo>
                  <a:cubicBezTo>
                    <a:pt x="6089" y="474"/>
                    <a:pt x="4923" y="0"/>
                    <a:pt x="3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70" name="Google Shape;70;p6"/>
          <p:cNvSpPr/>
          <p:nvPr/>
        </p:nvSpPr>
        <p:spPr>
          <a:xfrm>
            <a:off x="272413" y="-105950"/>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71;p6"/>
          <p:cNvGrpSpPr/>
          <p:nvPr/>
        </p:nvGrpSpPr>
        <p:grpSpPr>
          <a:xfrm flipH="1">
            <a:off x="8423988" y="-200328"/>
            <a:ext cx="811494" cy="1218048"/>
            <a:chOff x="6807731" y="1989229"/>
            <a:chExt cx="1294043" cy="1942350"/>
          </a:xfrm>
        </p:grpSpPr>
        <p:sp>
          <p:nvSpPr>
            <p:cNvPr id="72" name="Google Shape;72;p6"/>
            <p:cNvSpPr/>
            <p:nvPr/>
          </p:nvSpPr>
          <p:spPr>
            <a:xfrm rot="1556481">
              <a:off x="7332420" y="2112355"/>
              <a:ext cx="443707" cy="159344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rot="1490441">
              <a:off x="7187969" y="2002069"/>
              <a:ext cx="483252" cy="1916669"/>
            </a:xfrm>
            <a:custGeom>
              <a:avLst/>
              <a:gdLst/>
              <a:ahLst/>
              <a:cxnLst/>
              <a:rect l="l" t="t" r="r" b="b"/>
              <a:pathLst>
                <a:path w="7779" h="30853" extrusionOk="0">
                  <a:moveTo>
                    <a:pt x="4291" y="275"/>
                  </a:moveTo>
                  <a:cubicBezTo>
                    <a:pt x="4338" y="275"/>
                    <a:pt x="4384" y="275"/>
                    <a:pt x="4430" y="276"/>
                  </a:cubicBezTo>
                  <a:cubicBezTo>
                    <a:pt x="5168" y="284"/>
                    <a:pt x="5850" y="317"/>
                    <a:pt x="6363" y="867"/>
                  </a:cubicBezTo>
                  <a:cubicBezTo>
                    <a:pt x="6956" y="1501"/>
                    <a:pt x="6591" y="2252"/>
                    <a:pt x="6645" y="3046"/>
                  </a:cubicBezTo>
                  <a:cubicBezTo>
                    <a:pt x="6054" y="2751"/>
                    <a:pt x="5289" y="2620"/>
                    <a:pt x="4757" y="2611"/>
                  </a:cubicBezTo>
                  <a:cubicBezTo>
                    <a:pt x="4680" y="2609"/>
                    <a:pt x="4595" y="2609"/>
                    <a:pt x="4501" y="2609"/>
                  </a:cubicBezTo>
                  <a:cubicBezTo>
                    <a:pt x="3809" y="2609"/>
                    <a:pt x="2691" y="2660"/>
                    <a:pt x="1915" y="2990"/>
                  </a:cubicBezTo>
                  <a:cubicBezTo>
                    <a:pt x="1907" y="2518"/>
                    <a:pt x="1803" y="1717"/>
                    <a:pt x="1995" y="1309"/>
                  </a:cubicBezTo>
                  <a:cubicBezTo>
                    <a:pt x="2423" y="394"/>
                    <a:pt x="3404" y="275"/>
                    <a:pt x="4291" y="275"/>
                  </a:cubicBezTo>
                  <a:close/>
                  <a:moveTo>
                    <a:pt x="4161" y="2888"/>
                  </a:moveTo>
                  <a:cubicBezTo>
                    <a:pt x="4382" y="2888"/>
                    <a:pt x="4581" y="2892"/>
                    <a:pt x="4742" y="2894"/>
                  </a:cubicBezTo>
                  <a:cubicBezTo>
                    <a:pt x="5772" y="2909"/>
                    <a:pt x="7676" y="3223"/>
                    <a:pt x="7141" y="4683"/>
                  </a:cubicBezTo>
                  <a:lnTo>
                    <a:pt x="7139" y="4683"/>
                  </a:lnTo>
                  <a:cubicBezTo>
                    <a:pt x="7091" y="4629"/>
                    <a:pt x="7044" y="4574"/>
                    <a:pt x="6993" y="4523"/>
                  </a:cubicBezTo>
                  <a:cubicBezTo>
                    <a:pt x="6444" y="3977"/>
                    <a:pt x="5789" y="3904"/>
                    <a:pt x="5085" y="3904"/>
                  </a:cubicBezTo>
                  <a:cubicBezTo>
                    <a:pt x="4881" y="3904"/>
                    <a:pt x="4673" y="3910"/>
                    <a:pt x="4462" y="3913"/>
                  </a:cubicBezTo>
                  <a:cubicBezTo>
                    <a:pt x="3875" y="3921"/>
                    <a:pt x="2187" y="4015"/>
                    <a:pt x="1327" y="4557"/>
                  </a:cubicBezTo>
                  <a:cubicBezTo>
                    <a:pt x="1028" y="3032"/>
                    <a:pt x="2929" y="2888"/>
                    <a:pt x="4161" y="2888"/>
                  </a:cubicBezTo>
                  <a:close/>
                  <a:moveTo>
                    <a:pt x="4245" y="4092"/>
                  </a:moveTo>
                  <a:cubicBezTo>
                    <a:pt x="6019" y="4092"/>
                    <a:pt x="7779" y="4716"/>
                    <a:pt x="7238" y="6025"/>
                  </a:cubicBezTo>
                  <a:cubicBezTo>
                    <a:pt x="7221" y="5999"/>
                    <a:pt x="7208" y="5974"/>
                    <a:pt x="7189" y="5948"/>
                  </a:cubicBezTo>
                  <a:cubicBezTo>
                    <a:pt x="6576" y="5180"/>
                    <a:pt x="5377" y="4984"/>
                    <a:pt x="4391" y="4984"/>
                  </a:cubicBezTo>
                  <a:cubicBezTo>
                    <a:pt x="4232" y="4984"/>
                    <a:pt x="4078" y="4990"/>
                    <a:pt x="3933" y="4998"/>
                  </a:cubicBezTo>
                  <a:cubicBezTo>
                    <a:pt x="3066" y="5049"/>
                    <a:pt x="1811" y="5201"/>
                    <a:pt x="1171" y="5894"/>
                  </a:cubicBezTo>
                  <a:cubicBezTo>
                    <a:pt x="692" y="4713"/>
                    <a:pt x="2475" y="4092"/>
                    <a:pt x="4245" y="4092"/>
                  </a:cubicBezTo>
                  <a:close/>
                  <a:moveTo>
                    <a:pt x="4332" y="5247"/>
                  </a:moveTo>
                  <a:cubicBezTo>
                    <a:pt x="4664" y="5247"/>
                    <a:pt x="4989" y="5275"/>
                    <a:pt x="5324" y="5338"/>
                  </a:cubicBezTo>
                  <a:cubicBezTo>
                    <a:pt x="5555" y="5366"/>
                    <a:pt x="5783" y="5422"/>
                    <a:pt x="6001" y="5502"/>
                  </a:cubicBezTo>
                  <a:cubicBezTo>
                    <a:pt x="6875" y="5712"/>
                    <a:pt x="7128" y="6379"/>
                    <a:pt x="6763" y="7497"/>
                  </a:cubicBezTo>
                  <a:lnTo>
                    <a:pt x="6763" y="7367"/>
                  </a:lnTo>
                  <a:cubicBezTo>
                    <a:pt x="6803" y="7325"/>
                    <a:pt x="6805" y="7260"/>
                    <a:pt x="6766" y="7215"/>
                  </a:cubicBezTo>
                  <a:cubicBezTo>
                    <a:pt x="6765" y="7214"/>
                    <a:pt x="6763" y="7212"/>
                    <a:pt x="6762" y="7210"/>
                  </a:cubicBezTo>
                  <a:cubicBezTo>
                    <a:pt x="6760" y="7167"/>
                    <a:pt x="6726" y="7132"/>
                    <a:pt x="6685" y="7128"/>
                  </a:cubicBezTo>
                  <a:cubicBezTo>
                    <a:pt x="6114" y="6482"/>
                    <a:pt x="5216" y="6226"/>
                    <a:pt x="4282" y="6226"/>
                  </a:cubicBezTo>
                  <a:cubicBezTo>
                    <a:pt x="3231" y="6226"/>
                    <a:pt x="2135" y="6551"/>
                    <a:pt x="1411" y="7010"/>
                  </a:cubicBezTo>
                  <a:cubicBezTo>
                    <a:pt x="1371" y="7032"/>
                    <a:pt x="1367" y="7088"/>
                    <a:pt x="1402" y="7118"/>
                  </a:cubicBezTo>
                  <a:cubicBezTo>
                    <a:pt x="1397" y="7126"/>
                    <a:pt x="1395" y="7136"/>
                    <a:pt x="1394" y="7144"/>
                  </a:cubicBezTo>
                  <a:cubicBezTo>
                    <a:pt x="1392" y="7183"/>
                    <a:pt x="1390" y="7223"/>
                    <a:pt x="1387" y="7263"/>
                  </a:cubicBezTo>
                  <a:cubicBezTo>
                    <a:pt x="1" y="6377"/>
                    <a:pt x="2148" y="5582"/>
                    <a:pt x="2533" y="5476"/>
                  </a:cubicBezTo>
                  <a:cubicBezTo>
                    <a:pt x="2991" y="5352"/>
                    <a:pt x="3462" y="5288"/>
                    <a:pt x="3936" y="5260"/>
                  </a:cubicBezTo>
                  <a:cubicBezTo>
                    <a:pt x="4070" y="5252"/>
                    <a:pt x="4201" y="5247"/>
                    <a:pt x="4332" y="5247"/>
                  </a:cubicBezTo>
                  <a:close/>
                  <a:moveTo>
                    <a:pt x="5318" y="6659"/>
                  </a:moveTo>
                  <a:lnTo>
                    <a:pt x="5318" y="6659"/>
                  </a:lnTo>
                  <a:cubicBezTo>
                    <a:pt x="5775" y="6785"/>
                    <a:pt x="6202" y="7000"/>
                    <a:pt x="6569" y="7344"/>
                  </a:cubicBezTo>
                  <a:cubicBezTo>
                    <a:pt x="6076" y="12556"/>
                    <a:pt x="6151" y="17879"/>
                    <a:pt x="6119" y="23112"/>
                  </a:cubicBezTo>
                  <a:cubicBezTo>
                    <a:pt x="6027" y="23053"/>
                    <a:pt x="5919" y="23026"/>
                    <a:pt x="5804" y="23026"/>
                  </a:cubicBezTo>
                  <a:cubicBezTo>
                    <a:pt x="5509" y="23026"/>
                    <a:pt x="5175" y="23204"/>
                    <a:pt x="4983" y="23458"/>
                  </a:cubicBezTo>
                  <a:cubicBezTo>
                    <a:pt x="5314" y="20779"/>
                    <a:pt x="5153" y="17983"/>
                    <a:pt x="5195" y="15288"/>
                  </a:cubicBezTo>
                  <a:cubicBezTo>
                    <a:pt x="5238" y="12414"/>
                    <a:pt x="5279" y="9542"/>
                    <a:pt x="5321" y="6670"/>
                  </a:cubicBezTo>
                  <a:cubicBezTo>
                    <a:pt x="5321" y="6665"/>
                    <a:pt x="5318" y="6662"/>
                    <a:pt x="5318" y="6659"/>
                  </a:cubicBezTo>
                  <a:close/>
                  <a:moveTo>
                    <a:pt x="3309" y="6598"/>
                  </a:moveTo>
                  <a:cubicBezTo>
                    <a:pt x="2804" y="12140"/>
                    <a:pt x="2318" y="17954"/>
                    <a:pt x="2846" y="23514"/>
                  </a:cubicBezTo>
                  <a:cubicBezTo>
                    <a:pt x="2633" y="23217"/>
                    <a:pt x="2283" y="23061"/>
                    <a:pt x="1929" y="23061"/>
                  </a:cubicBezTo>
                  <a:cubicBezTo>
                    <a:pt x="1654" y="23061"/>
                    <a:pt x="1377" y="23156"/>
                    <a:pt x="1161" y="23351"/>
                  </a:cubicBezTo>
                  <a:cubicBezTo>
                    <a:pt x="1164" y="23270"/>
                    <a:pt x="1167" y="23190"/>
                    <a:pt x="1171" y="23110"/>
                  </a:cubicBezTo>
                  <a:cubicBezTo>
                    <a:pt x="1178" y="23107"/>
                    <a:pt x="1186" y="23102"/>
                    <a:pt x="1193" y="23096"/>
                  </a:cubicBezTo>
                  <a:cubicBezTo>
                    <a:pt x="1467" y="22715"/>
                    <a:pt x="1730" y="22328"/>
                    <a:pt x="1996" y="21940"/>
                  </a:cubicBezTo>
                  <a:cubicBezTo>
                    <a:pt x="2021" y="21903"/>
                    <a:pt x="1987" y="21867"/>
                    <a:pt x="1953" y="21867"/>
                  </a:cubicBezTo>
                  <a:cubicBezTo>
                    <a:pt x="1938" y="21867"/>
                    <a:pt x="1924" y="21873"/>
                    <a:pt x="1913" y="21888"/>
                  </a:cubicBezTo>
                  <a:cubicBezTo>
                    <a:pt x="1665" y="22243"/>
                    <a:pt x="1416" y="22597"/>
                    <a:pt x="1175" y="22956"/>
                  </a:cubicBezTo>
                  <a:cubicBezTo>
                    <a:pt x="1185" y="22592"/>
                    <a:pt x="1198" y="22230"/>
                    <a:pt x="1209" y="21867"/>
                  </a:cubicBezTo>
                  <a:cubicBezTo>
                    <a:pt x="1379" y="21544"/>
                    <a:pt x="1548" y="21220"/>
                    <a:pt x="1711" y="20892"/>
                  </a:cubicBezTo>
                  <a:cubicBezTo>
                    <a:pt x="1726" y="20863"/>
                    <a:pt x="1701" y="20834"/>
                    <a:pt x="1676" y="20834"/>
                  </a:cubicBezTo>
                  <a:cubicBezTo>
                    <a:pt x="1665" y="20834"/>
                    <a:pt x="1654" y="20839"/>
                    <a:pt x="1647" y="20852"/>
                  </a:cubicBezTo>
                  <a:cubicBezTo>
                    <a:pt x="1499" y="21129"/>
                    <a:pt x="1357" y="21408"/>
                    <a:pt x="1215" y="21687"/>
                  </a:cubicBezTo>
                  <a:cubicBezTo>
                    <a:pt x="1228" y="21250"/>
                    <a:pt x="1242" y="20814"/>
                    <a:pt x="1258" y="20378"/>
                  </a:cubicBezTo>
                  <a:cubicBezTo>
                    <a:pt x="1494" y="19947"/>
                    <a:pt x="1755" y="19529"/>
                    <a:pt x="2039" y="19129"/>
                  </a:cubicBezTo>
                  <a:cubicBezTo>
                    <a:pt x="2063" y="19097"/>
                    <a:pt x="2033" y="19065"/>
                    <a:pt x="2002" y="19065"/>
                  </a:cubicBezTo>
                  <a:cubicBezTo>
                    <a:pt x="1989" y="19065"/>
                    <a:pt x="1977" y="19070"/>
                    <a:pt x="1967" y="19083"/>
                  </a:cubicBezTo>
                  <a:cubicBezTo>
                    <a:pt x="1706" y="19429"/>
                    <a:pt x="1470" y="19795"/>
                    <a:pt x="1265" y="20178"/>
                  </a:cubicBezTo>
                  <a:cubicBezTo>
                    <a:pt x="1279" y="19744"/>
                    <a:pt x="1295" y="19312"/>
                    <a:pt x="1309" y="18880"/>
                  </a:cubicBezTo>
                  <a:cubicBezTo>
                    <a:pt x="1526" y="18571"/>
                    <a:pt x="1717" y="18246"/>
                    <a:pt x="1881" y="17908"/>
                  </a:cubicBezTo>
                  <a:cubicBezTo>
                    <a:pt x="1897" y="17876"/>
                    <a:pt x="1869" y="17845"/>
                    <a:pt x="1843" y="17845"/>
                  </a:cubicBezTo>
                  <a:cubicBezTo>
                    <a:pt x="1832" y="17845"/>
                    <a:pt x="1821" y="17851"/>
                    <a:pt x="1814" y="17865"/>
                  </a:cubicBezTo>
                  <a:cubicBezTo>
                    <a:pt x="1665" y="18157"/>
                    <a:pt x="1497" y="18440"/>
                    <a:pt x="1316" y="18713"/>
                  </a:cubicBezTo>
                  <a:cubicBezTo>
                    <a:pt x="1327" y="18378"/>
                    <a:pt x="1338" y="18045"/>
                    <a:pt x="1349" y="17710"/>
                  </a:cubicBezTo>
                  <a:cubicBezTo>
                    <a:pt x="1556" y="17341"/>
                    <a:pt x="1755" y="16965"/>
                    <a:pt x="1944" y="16584"/>
                  </a:cubicBezTo>
                  <a:cubicBezTo>
                    <a:pt x="1959" y="16551"/>
                    <a:pt x="1932" y="16520"/>
                    <a:pt x="1905" y="16520"/>
                  </a:cubicBezTo>
                  <a:cubicBezTo>
                    <a:pt x="1893" y="16520"/>
                    <a:pt x="1882" y="16526"/>
                    <a:pt x="1873" y="16541"/>
                  </a:cubicBezTo>
                  <a:cubicBezTo>
                    <a:pt x="1695" y="16858"/>
                    <a:pt x="1521" y="17180"/>
                    <a:pt x="1355" y="17505"/>
                  </a:cubicBezTo>
                  <a:cubicBezTo>
                    <a:pt x="1371" y="17078"/>
                    <a:pt x="1384" y="16649"/>
                    <a:pt x="1398" y="16222"/>
                  </a:cubicBezTo>
                  <a:lnTo>
                    <a:pt x="1398" y="16220"/>
                  </a:lnTo>
                  <a:cubicBezTo>
                    <a:pt x="1402" y="16123"/>
                    <a:pt x="1403" y="16026"/>
                    <a:pt x="1406" y="15929"/>
                  </a:cubicBezTo>
                  <a:cubicBezTo>
                    <a:pt x="1472" y="15772"/>
                    <a:pt x="1609" y="15610"/>
                    <a:pt x="1674" y="15506"/>
                  </a:cubicBezTo>
                  <a:cubicBezTo>
                    <a:pt x="1789" y="15321"/>
                    <a:pt x="1897" y="15133"/>
                    <a:pt x="2007" y="14945"/>
                  </a:cubicBezTo>
                  <a:cubicBezTo>
                    <a:pt x="2021" y="14918"/>
                    <a:pt x="1999" y="14894"/>
                    <a:pt x="1977" y="14894"/>
                  </a:cubicBezTo>
                  <a:cubicBezTo>
                    <a:pt x="1967" y="14894"/>
                    <a:pt x="1957" y="14898"/>
                    <a:pt x="1950" y="14909"/>
                  </a:cubicBezTo>
                  <a:cubicBezTo>
                    <a:pt x="1767" y="15180"/>
                    <a:pt x="1583" y="15452"/>
                    <a:pt x="1413" y="15733"/>
                  </a:cubicBezTo>
                  <a:cubicBezTo>
                    <a:pt x="1429" y="15245"/>
                    <a:pt x="1443" y="14757"/>
                    <a:pt x="1457" y="14271"/>
                  </a:cubicBezTo>
                  <a:cubicBezTo>
                    <a:pt x="1606" y="13983"/>
                    <a:pt x="1783" y="13708"/>
                    <a:pt x="1983" y="13453"/>
                  </a:cubicBezTo>
                  <a:cubicBezTo>
                    <a:pt x="2008" y="13423"/>
                    <a:pt x="1979" y="13392"/>
                    <a:pt x="1948" y="13392"/>
                  </a:cubicBezTo>
                  <a:cubicBezTo>
                    <a:pt x="1936" y="13392"/>
                    <a:pt x="1923" y="13397"/>
                    <a:pt x="1913" y="13409"/>
                  </a:cubicBezTo>
                  <a:cubicBezTo>
                    <a:pt x="1741" y="13618"/>
                    <a:pt x="1590" y="13844"/>
                    <a:pt x="1462" y="14083"/>
                  </a:cubicBezTo>
                  <a:cubicBezTo>
                    <a:pt x="1475" y="13653"/>
                    <a:pt x="1486" y="13222"/>
                    <a:pt x="1496" y="12792"/>
                  </a:cubicBezTo>
                  <a:cubicBezTo>
                    <a:pt x="1725" y="12402"/>
                    <a:pt x="1948" y="12006"/>
                    <a:pt x="2163" y="11608"/>
                  </a:cubicBezTo>
                  <a:cubicBezTo>
                    <a:pt x="2185" y="11569"/>
                    <a:pt x="2151" y="11530"/>
                    <a:pt x="2118" y="11530"/>
                  </a:cubicBezTo>
                  <a:cubicBezTo>
                    <a:pt x="2104" y="11530"/>
                    <a:pt x="2090" y="11537"/>
                    <a:pt x="2081" y="11554"/>
                  </a:cubicBezTo>
                  <a:cubicBezTo>
                    <a:pt x="1881" y="11899"/>
                    <a:pt x="1688" y="12252"/>
                    <a:pt x="1500" y="12602"/>
                  </a:cubicBezTo>
                  <a:cubicBezTo>
                    <a:pt x="1510" y="12170"/>
                    <a:pt x="1515" y="11738"/>
                    <a:pt x="1523" y="11305"/>
                  </a:cubicBezTo>
                  <a:cubicBezTo>
                    <a:pt x="1739" y="10811"/>
                    <a:pt x="2047" y="10360"/>
                    <a:pt x="2428" y="9976"/>
                  </a:cubicBezTo>
                  <a:cubicBezTo>
                    <a:pt x="2462" y="9943"/>
                    <a:pt x="2431" y="9896"/>
                    <a:pt x="2396" y="9896"/>
                  </a:cubicBezTo>
                  <a:cubicBezTo>
                    <a:pt x="2386" y="9896"/>
                    <a:pt x="2375" y="9900"/>
                    <a:pt x="2366" y="9909"/>
                  </a:cubicBezTo>
                  <a:cubicBezTo>
                    <a:pt x="2006" y="10247"/>
                    <a:pt x="1719" y="10658"/>
                    <a:pt x="1526" y="11114"/>
                  </a:cubicBezTo>
                  <a:cubicBezTo>
                    <a:pt x="1534" y="10656"/>
                    <a:pt x="1539" y="10200"/>
                    <a:pt x="1543" y="9745"/>
                  </a:cubicBezTo>
                  <a:cubicBezTo>
                    <a:pt x="1795" y="9345"/>
                    <a:pt x="2042" y="8941"/>
                    <a:pt x="2283" y="8535"/>
                  </a:cubicBezTo>
                  <a:cubicBezTo>
                    <a:pt x="2303" y="8500"/>
                    <a:pt x="2274" y="8468"/>
                    <a:pt x="2244" y="8468"/>
                  </a:cubicBezTo>
                  <a:cubicBezTo>
                    <a:pt x="2231" y="8468"/>
                    <a:pt x="2219" y="8473"/>
                    <a:pt x="2210" y="8487"/>
                  </a:cubicBezTo>
                  <a:cubicBezTo>
                    <a:pt x="1975" y="8833"/>
                    <a:pt x="1755" y="9190"/>
                    <a:pt x="1547" y="9552"/>
                  </a:cubicBezTo>
                  <a:cubicBezTo>
                    <a:pt x="1550" y="9214"/>
                    <a:pt x="1547" y="8878"/>
                    <a:pt x="1548" y="8540"/>
                  </a:cubicBezTo>
                  <a:cubicBezTo>
                    <a:pt x="1738" y="8184"/>
                    <a:pt x="1947" y="7842"/>
                    <a:pt x="2175" y="7509"/>
                  </a:cubicBezTo>
                  <a:cubicBezTo>
                    <a:pt x="2194" y="7480"/>
                    <a:pt x="2169" y="7454"/>
                    <a:pt x="2142" y="7454"/>
                  </a:cubicBezTo>
                  <a:cubicBezTo>
                    <a:pt x="2131" y="7454"/>
                    <a:pt x="2120" y="7458"/>
                    <a:pt x="2111" y="7469"/>
                  </a:cubicBezTo>
                  <a:cubicBezTo>
                    <a:pt x="1894" y="7741"/>
                    <a:pt x="1706" y="8036"/>
                    <a:pt x="1550" y="8345"/>
                  </a:cubicBezTo>
                  <a:cubicBezTo>
                    <a:pt x="1550" y="8114"/>
                    <a:pt x="1550" y="7881"/>
                    <a:pt x="1551" y="7649"/>
                  </a:cubicBezTo>
                  <a:cubicBezTo>
                    <a:pt x="1630" y="7520"/>
                    <a:pt x="1730" y="7407"/>
                    <a:pt x="1848" y="7314"/>
                  </a:cubicBezTo>
                  <a:cubicBezTo>
                    <a:pt x="1888" y="7282"/>
                    <a:pt x="1852" y="7233"/>
                    <a:pt x="1811" y="7233"/>
                  </a:cubicBezTo>
                  <a:cubicBezTo>
                    <a:pt x="1801" y="7233"/>
                    <a:pt x="1791" y="7235"/>
                    <a:pt x="1781" y="7242"/>
                  </a:cubicBezTo>
                  <a:cubicBezTo>
                    <a:pt x="1693" y="7305"/>
                    <a:pt x="1615" y="7381"/>
                    <a:pt x="1551" y="7467"/>
                  </a:cubicBezTo>
                  <a:cubicBezTo>
                    <a:pt x="1551" y="7362"/>
                    <a:pt x="1553" y="7258"/>
                    <a:pt x="1551" y="7153"/>
                  </a:cubicBezTo>
                  <a:cubicBezTo>
                    <a:pt x="1551" y="7137"/>
                    <a:pt x="1547" y="7121"/>
                    <a:pt x="1537" y="7108"/>
                  </a:cubicBezTo>
                  <a:cubicBezTo>
                    <a:pt x="2076" y="6890"/>
                    <a:pt x="2685" y="6702"/>
                    <a:pt x="3309" y="6598"/>
                  </a:cubicBezTo>
                  <a:close/>
                  <a:moveTo>
                    <a:pt x="4226" y="6519"/>
                  </a:moveTo>
                  <a:cubicBezTo>
                    <a:pt x="4514" y="6519"/>
                    <a:pt x="4799" y="6544"/>
                    <a:pt x="5075" y="6598"/>
                  </a:cubicBezTo>
                  <a:cubicBezTo>
                    <a:pt x="5064" y="6618"/>
                    <a:pt x="5059" y="6638"/>
                    <a:pt x="5059" y="6659"/>
                  </a:cubicBezTo>
                  <a:cubicBezTo>
                    <a:pt x="4981" y="12182"/>
                    <a:pt x="5059" y="17734"/>
                    <a:pt x="4817" y="23252"/>
                  </a:cubicBezTo>
                  <a:cubicBezTo>
                    <a:pt x="4647" y="23029"/>
                    <a:pt x="4387" y="22870"/>
                    <a:pt x="4109" y="22843"/>
                  </a:cubicBezTo>
                  <a:cubicBezTo>
                    <a:pt x="4079" y="22839"/>
                    <a:pt x="4048" y="22838"/>
                    <a:pt x="4016" y="22838"/>
                  </a:cubicBezTo>
                  <a:cubicBezTo>
                    <a:pt x="3586" y="22838"/>
                    <a:pt x="3133" y="23128"/>
                    <a:pt x="2964" y="23529"/>
                  </a:cubicBezTo>
                  <a:cubicBezTo>
                    <a:pt x="3062" y="20728"/>
                    <a:pt x="2927" y="17916"/>
                    <a:pt x="3015" y="15113"/>
                  </a:cubicBezTo>
                  <a:cubicBezTo>
                    <a:pt x="3104" y="12272"/>
                    <a:pt x="3287" y="9439"/>
                    <a:pt x="3547" y="6610"/>
                  </a:cubicBezTo>
                  <a:cubicBezTo>
                    <a:pt x="3548" y="6595"/>
                    <a:pt x="3547" y="6579"/>
                    <a:pt x="3542" y="6563"/>
                  </a:cubicBezTo>
                  <a:cubicBezTo>
                    <a:pt x="3770" y="6535"/>
                    <a:pt x="3999" y="6519"/>
                    <a:pt x="4226" y="6519"/>
                  </a:cubicBezTo>
                  <a:close/>
                  <a:moveTo>
                    <a:pt x="3989" y="23118"/>
                  </a:moveTo>
                  <a:cubicBezTo>
                    <a:pt x="4019" y="23118"/>
                    <a:pt x="4048" y="23119"/>
                    <a:pt x="4078" y="23123"/>
                  </a:cubicBezTo>
                  <a:cubicBezTo>
                    <a:pt x="4583" y="23187"/>
                    <a:pt x="4722" y="23601"/>
                    <a:pt x="4733" y="24041"/>
                  </a:cubicBezTo>
                  <a:cubicBezTo>
                    <a:pt x="4734" y="24121"/>
                    <a:pt x="4796" y="24167"/>
                    <a:pt x="4858" y="24167"/>
                  </a:cubicBezTo>
                  <a:cubicBezTo>
                    <a:pt x="4904" y="24167"/>
                    <a:pt x="4950" y="24141"/>
                    <a:pt x="4972" y="24084"/>
                  </a:cubicBezTo>
                  <a:cubicBezTo>
                    <a:pt x="4978" y="24057"/>
                    <a:pt x="4984" y="24031"/>
                    <a:pt x="4989" y="24003"/>
                  </a:cubicBezTo>
                  <a:cubicBezTo>
                    <a:pt x="5007" y="23988"/>
                    <a:pt x="5015" y="23966"/>
                    <a:pt x="5013" y="23944"/>
                  </a:cubicBezTo>
                  <a:cubicBezTo>
                    <a:pt x="5008" y="23674"/>
                    <a:pt x="5255" y="23456"/>
                    <a:pt x="5490" y="23359"/>
                  </a:cubicBezTo>
                  <a:cubicBezTo>
                    <a:pt x="5570" y="23326"/>
                    <a:pt x="5642" y="23311"/>
                    <a:pt x="5710" y="23311"/>
                  </a:cubicBezTo>
                  <a:cubicBezTo>
                    <a:pt x="5847" y="23311"/>
                    <a:pt x="5965" y="23373"/>
                    <a:pt x="6089" y="23466"/>
                  </a:cubicBezTo>
                  <a:cubicBezTo>
                    <a:pt x="5695" y="24631"/>
                    <a:pt x="5295" y="25793"/>
                    <a:pt x="4871" y="26947"/>
                  </a:cubicBezTo>
                  <a:lnTo>
                    <a:pt x="4871" y="26945"/>
                  </a:lnTo>
                  <a:cubicBezTo>
                    <a:pt x="4808" y="27119"/>
                    <a:pt x="4720" y="27415"/>
                    <a:pt x="4616" y="27753"/>
                  </a:cubicBezTo>
                  <a:cubicBezTo>
                    <a:pt x="4364" y="27491"/>
                    <a:pt x="4006" y="27378"/>
                    <a:pt x="3638" y="27378"/>
                  </a:cubicBezTo>
                  <a:cubicBezTo>
                    <a:pt x="3214" y="27378"/>
                    <a:pt x="2777" y="27528"/>
                    <a:pt x="2473" y="27777"/>
                  </a:cubicBezTo>
                  <a:cubicBezTo>
                    <a:pt x="2353" y="27339"/>
                    <a:pt x="2259" y="26956"/>
                    <a:pt x="2199" y="26768"/>
                  </a:cubicBezTo>
                  <a:cubicBezTo>
                    <a:pt x="1862" y="25713"/>
                    <a:pt x="1550" y="24644"/>
                    <a:pt x="1155" y="23608"/>
                  </a:cubicBezTo>
                  <a:lnTo>
                    <a:pt x="1155" y="23592"/>
                  </a:lnTo>
                  <a:cubicBezTo>
                    <a:pt x="1367" y="23388"/>
                    <a:pt x="1610" y="23293"/>
                    <a:pt x="1845" y="23293"/>
                  </a:cubicBezTo>
                  <a:cubicBezTo>
                    <a:pt x="2230" y="23293"/>
                    <a:pt x="2595" y="23546"/>
                    <a:pt x="2775" y="23982"/>
                  </a:cubicBezTo>
                  <a:cubicBezTo>
                    <a:pt x="2796" y="24031"/>
                    <a:pt x="2837" y="24052"/>
                    <a:pt x="2880" y="24052"/>
                  </a:cubicBezTo>
                  <a:cubicBezTo>
                    <a:pt x="2940" y="24052"/>
                    <a:pt x="3004" y="24010"/>
                    <a:pt x="3018" y="23949"/>
                  </a:cubicBezTo>
                  <a:cubicBezTo>
                    <a:pt x="3043" y="23936"/>
                    <a:pt x="3061" y="23909"/>
                    <a:pt x="3062" y="23880"/>
                  </a:cubicBezTo>
                  <a:cubicBezTo>
                    <a:pt x="3102" y="23459"/>
                    <a:pt x="3574" y="23118"/>
                    <a:pt x="3989" y="23118"/>
                  </a:cubicBezTo>
                  <a:close/>
                  <a:moveTo>
                    <a:pt x="3485" y="27634"/>
                  </a:moveTo>
                  <a:cubicBezTo>
                    <a:pt x="3514" y="27634"/>
                    <a:pt x="3542" y="27635"/>
                    <a:pt x="3571" y="27637"/>
                  </a:cubicBezTo>
                  <a:cubicBezTo>
                    <a:pt x="3953" y="27657"/>
                    <a:pt x="4218" y="27830"/>
                    <a:pt x="4533" y="28016"/>
                  </a:cubicBezTo>
                  <a:cubicBezTo>
                    <a:pt x="4253" y="28902"/>
                    <a:pt x="3872" y="29940"/>
                    <a:pt x="3470" y="29952"/>
                  </a:cubicBezTo>
                  <a:cubicBezTo>
                    <a:pt x="3469" y="29953"/>
                    <a:pt x="3467" y="29953"/>
                    <a:pt x="3465" y="29953"/>
                  </a:cubicBezTo>
                  <a:cubicBezTo>
                    <a:pt x="3129" y="29953"/>
                    <a:pt x="2781" y="28886"/>
                    <a:pt x="2525" y="27963"/>
                  </a:cubicBezTo>
                  <a:cubicBezTo>
                    <a:pt x="2799" y="27750"/>
                    <a:pt x="3138" y="27634"/>
                    <a:pt x="3485" y="27634"/>
                  </a:cubicBezTo>
                  <a:close/>
                  <a:moveTo>
                    <a:pt x="4493" y="0"/>
                  </a:moveTo>
                  <a:cubicBezTo>
                    <a:pt x="4416" y="0"/>
                    <a:pt x="4342" y="1"/>
                    <a:pt x="4274" y="2"/>
                  </a:cubicBezTo>
                  <a:cubicBezTo>
                    <a:pt x="3576" y="11"/>
                    <a:pt x="2382" y="18"/>
                    <a:pt x="1928" y="655"/>
                  </a:cubicBezTo>
                  <a:cubicBezTo>
                    <a:pt x="1494" y="1261"/>
                    <a:pt x="1681" y="2356"/>
                    <a:pt x="1749" y="3047"/>
                  </a:cubicBezTo>
                  <a:cubicBezTo>
                    <a:pt x="1751" y="3054"/>
                    <a:pt x="1752" y="3060"/>
                    <a:pt x="1755" y="3065"/>
                  </a:cubicBezTo>
                  <a:cubicBezTo>
                    <a:pt x="1171" y="3365"/>
                    <a:pt x="844" y="3857"/>
                    <a:pt x="1182" y="4664"/>
                  </a:cubicBezTo>
                  <a:cubicBezTo>
                    <a:pt x="790" y="4976"/>
                    <a:pt x="656" y="5414"/>
                    <a:pt x="1054" y="6033"/>
                  </a:cubicBezTo>
                  <a:cubicBezTo>
                    <a:pt x="692" y="6543"/>
                    <a:pt x="756" y="7212"/>
                    <a:pt x="1378" y="7450"/>
                  </a:cubicBezTo>
                  <a:cubicBezTo>
                    <a:pt x="1048" y="12819"/>
                    <a:pt x="1029" y="18225"/>
                    <a:pt x="874" y="23603"/>
                  </a:cubicBezTo>
                  <a:cubicBezTo>
                    <a:pt x="869" y="23663"/>
                    <a:pt x="911" y="23719"/>
                    <a:pt x="970" y="23737"/>
                  </a:cubicBezTo>
                  <a:cubicBezTo>
                    <a:pt x="1311" y="25048"/>
                    <a:pt x="1763" y="26336"/>
                    <a:pt x="2173" y="27629"/>
                  </a:cubicBezTo>
                  <a:cubicBezTo>
                    <a:pt x="2485" y="28609"/>
                    <a:pt x="2669" y="29916"/>
                    <a:pt x="3236" y="30775"/>
                  </a:cubicBezTo>
                  <a:cubicBezTo>
                    <a:pt x="3265" y="30818"/>
                    <a:pt x="3310" y="30852"/>
                    <a:pt x="3363" y="30852"/>
                  </a:cubicBezTo>
                  <a:cubicBezTo>
                    <a:pt x="3373" y="30852"/>
                    <a:pt x="3383" y="30851"/>
                    <a:pt x="3394" y="30848"/>
                  </a:cubicBezTo>
                  <a:cubicBezTo>
                    <a:pt x="4137" y="30663"/>
                    <a:pt x="4349" y="29143"/>
                    <a:pt x="4583" y="28532"/>
                  </a:cubicBezTo>
                  <a:cubicBezTo>
                    <a:pt x="5220" y="26870"/>
                    <a:pt x="5821" y="25193"/>
                    <a:pt x="6385" y="23504"/>
                  </a:cubicBezTo>
                  <a:cubicBezTo>
                    <a:pt x="6387" y="23499"/>
                    <a:pt x="6385" y="23496"/>
                    <a:pt x="6387" y="23491"/>
                  </a:cubicBezTo>
                  <a:cubicBezTo>
                    <a:pt x="6397" y="23472"/>
                    <a:pt x="6401" y="23451"/>
                    <a:pt x="6401" y="23429"/>
                  </a:cubicBezTo>
                  <a:cubicBezTo>
                    <a:pt x="6413" y="18192"/>
                    <a:pt x="6757" y="12953"/>
                    <a:pt x="6762" y="7719"/>
                  </a:cubicBezTo>
                  <a:cubicBezTo>
                    <a:pt x="6779" y="7730"/>
                    <a:pt x="6799" y="7736"/>
                    <a:pt x="6820" y="7736"/>
                  </a:cubicBezTo>
                  <a:cubicBezTo>
                    <a:pt x="6839" y="7736"/>
                    <a:pt x="6858" y="7731"/>
                    <a:pt x="6875" y="7721"/>
                  </a:cubicBezTo>
                  <a:cubicBezTo>
                    <a:pt x="7433" y="7403"/>
                    <a:pt x="7613" y="6798"/>
                    <a:pt x="7367" y="6249"/>
                  </a:cubicBezTo>
                  <a:cubicBezTo>
                    <a:pt x="7401" y="6245"/>
                    <a:pt x="7428" y="6224"/>
                    <a:pt x="7444" y="6195"/>
                  </a:cubicBezTo>
                  <a:cubicBezTo>
                    <a:pt x="7689" y="5744"/>
                    <a:pt x="7574" y="5295"/>
                    <a:pt x="7310" y="4903"/>
                  </a:cubicBezTo>
                  <a:cubicBezTo>
                    <a:pt x="7766" y="4091"/>
                    <a:pt x="7444" y="3530"/>
                    <a:pt x="6860" y="3165"/>
                  </a:cubicBezTo>
                  <a:cubicBezTo>
                    <a:pt x="6894" y="3145"/>
                    <a:pt x="6913" y="3106"/>
                    <a:pt x="6908" y="3067"/>
                  </a:cubicBezTo>
                  <a:cubicBezTo>
                    <a:pt x="6867" y="2270"/>
                    <a:pt x="7294" y="1231"/>
                    <a:pt x="6666" y="563"/>
                  </a:cubicBezTo>
                  <a:cubicBezTo>
                    <a:pt x="6195" y="60"/>
                    <a:pt x="5194" y="0"/>
                    <a:pt x="4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6"/>
          <p:cNvGrpSpPr/>
          <p:nvPr/>
        </p:nvGrpSpPr>
        <p:grpSpPr>
          <a:xfrm>
            <a:off x="8323117" y="4461988"/>
            <a:ext cx="933127" cy="681497"/>
            <a:chOff x="7516993" y="2905204"/>
            <a:chExt cx="1087307" cy="794100"/>
          </a:xfrm>
        </p:grpSpPr>
        <p:sp>
          <p:nvSpPr>
            <p:cNvPr id="75" name="Google Shape;75;p6"/>
            <p:cNvSpPr/>
            <p:nvPr/>
          </p:nvSpPr>
          <p:spPr>
            <a:xfrm rot="-1796081">
              <a:off x="7701507" y="3089837"/>
              <a:ext cx="853686" cy="424834"/>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6"/>
            <p:cNvGrpSpPr/>
            <p:nvPr/>
          </p:nvGrpSpPr>
          <p:grpSpPr>
            <a:xfrm>
              <a:off x="7516993" y="2958707"/>
              <a:ext cx="974868" cy="687126"/>
              <a:chOff x="1725225" y="1351500"/>
              <a:chExt cx="443525" cy="312600"/>
            </a:xfrm>
          </p:grpSpPr>
          <p:sp>
            <p:nvSpPr>
              <p:cNvPr id="77" name="Google Shape;77;p6"/>
              <p:cNvSpPr/>
              <p:nvPr/>
            </p:nvSpPr>
            <p:spPr>
              <a:xfrm>
                <a:off x="1786675" y="1441750"/>
                <a:ext cx="322850" cy="210025"/>
              </a:xfrm>
              <a:custGeom>
                <a:avLst/>
                <a:gdLst/>
                <a:ahLst/>
                <a:cxnLst/>
                <a:rect l="l" t="t" r="r" b="b"/>
                <a:pathLst>
                  <a:path w="12914" h="8401" extrusionOk="0">
                    <a:moveTo>
                      <a:pt x="12743" y="0"/>
                    </a:moveTo>
                    <a:cubicBezTo>
                      <a:pt x="12726" y="0"/>
                      <a:pt x="12708" y="4"/>
                      <a:pt x="12690" y="13"/>
                    </a:cubicBezTo>
                    <a:cubicBezTo>
                      <a:pt x="9193" y="1778"/>
                      <a:pt x="5557" y="3486"/>
                      <a:pt x="2262" y="5609"/>
                    </a:cubicBezTo>
                    <a:cubicBezTo>
                      <a:pt x="2252" y="5598"/>
                      <a:pt x="2238" y="5588"/>
                      <a:pt x="2222" y="5587"/>
                    </a:cubicBezTo>
                    <a:cubicBezTo>
                      <a:pt x="1525" y="4728"/>
                      <a:pt x="805" y="3899"/>
                      <a:pt x="137" y="3014"/>
                    </a:cubicBezTo>
                    <a:cubicBezTo>
                      <a:pt x="123" y="2995"/>
                      <a:pt x="103" y="2987"/>
                      <a:pt x="84" y="2987"/>
                    </a:cubicBezTo>
                    <a:cubicBezTo>
                      <a:pt x="41" y="2987"/>
                      <a:pt x="0" y="3028"/>
                      <a:pt x="30" y="3077"/>
                    </a:cubicBezTo>
                    <a:cubicBezTo>
                      <a:pt x="591" y="4019"/>
                      <a:pt x="1296" y="4983"/>
                      <a:pt x="2102" y="5732"/>
                    </a:cubicBezTo>
                    <a:cubicBezTo>
                      <a:pt x="2109" y="5737"/>
                      <a:pt x="2115" y="5741"/>
                      <a:pt x="2124" y="5746"/>
                    </a:cubicBezTo>
                    <a:cubicBezTo>
                      <a:pt x="1908" y="6593"/>
                      <a:pt x="1686" y="7432"/>
                      <a:pt x="1447" y="8274"/>
                    </a:cubicBezTo>
                    <a:cubicBezTo>
                      <a:pt x="1425" y="8352"/>
                      <a:pt x="1484" y="8400"/>
                      <a:pt x="1546" y="8400"/>
                    </a:cubicBezTo>
                    <a:cubicBezTo>
                      <a:pt x="1587" y="8400"/>
                      <a:pt x="1629" y="8378"/>
                      <a:pt x="1648" y="8328"/>
                    </a:cubicBezTo>
                    <a:cubicBezTo>
                      <a:pt x="1959" y="7491"/>
                      <a:pt x="2164" y="6620"/>
                      <a:pt x="2262" y="5732"/>
                    </a:cubicBezTo>
                    <a:cubicBezTo>
                      <a:pt x="5840" y="4044"/>
                      <a:pt x="9273" y="1999"/>
                      <a:pt x="12803" y="208"/>
                    </a:cubicBezTo>
                    <a:cubicBezTo>
                      <a:pt x="12914" y="152"/>
                      <a:pt x="12846" y="0"/>
                      <a:pt x="127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a:off x="1725225" y="1351500"/>
                <a:ext cx="443525" cy="312600"/>
              </a:xfrm>
              <a:custGeom>
                <a:avLst/>
                <a:gdLst/>
                <a:ahLst/>
                <a:cxnLst/>
                <a:rect l="l" t="t" r="r" b="b"/>
                <a:pathLst>
                  <a:path w="17741" h="12504" extrusionOk="0">
                    <a:moveTo>
                      <a:pt x="12770" y="181"/>
                    </a:moveTo>
                    <a:cubicBezTo>
                      <a:pt x="13806" y="515"/>
                      <a:pt x="14432" y="1461"/>
                      <a:pt x="15154" y="2216"/>
                    </a:cubicBezTo>
                    <a:cubicBezTo>
                      <a:pt x="15902" y="2997"/>
                      <a:pt x="16692" y="3764"/>
                      <a:pt x="17529" y="4447"/>
                    </a:cubicBezTo>
                    <a:cubicBezTo>
                      <a:pt x="17306" y="5620"/>
                      <a:pt x="14984" y="6535"/>
                      <a:pt x="14029" y="7091"/>
                    </a:cubicBezTo>
                    <a:cubicBezTo>
                      <a:pt x="12964" y="7713"/>
                      <a:pt x="11888" y="8317"/>
                      <a:pt x="10805" y="8904"/>
                    </a:cubicBezTo>
                    <a:cubicBezTo>
                      <a:pt x="9794" y="9449"/>
                      <a:pt x="8765" y="10021"/>
                      <a:pt x="7721" y="10568"/>
                    </a:cubicBezTo>
                    <a:cubicBezTo>
                      <a:pt x="8043" y="10277"/>
                      <a:pt x="8363" y="9984"/>
                      <a:pt x="8672" y="9681"/>
                    </a:cubicBezTo>
                    <a:cubicBezTo>
                      <a:pt x="8701" y="9653"/>
                      <a:pt x="8674" y="9615"/>
                      <a:pt x="8643" y="9615"/>
                    </a:cubicBezTo>
                    <a:cubicBezTo>
                      <a:pt x="8634" y="9615"/>
                      <a:pt x="8625" y="9618"/>
                      <a:pt x="8616" y="9626"/>
                    </a:cubicBezTo>
                    <a:cubicBezTo>
                      <a:pt x="8212" y="9979"/>
                      <a:pt x="7819" y="10351"/>
                      <a:pt x="7431" y="10721"/>
                    </a:cubicBezTo>
                    <a:cubicBezTo>
                      <a:pt x="7031" y="10926"/>
                      <a:pt x="6629" y="11129"/>
                      <a:pt x="6224" y="11321"/>
                    </a:cubicBezTo>
                    <a:cubicBezTo>
                      <a:pt x="6560" y="11025"/>
                      <a:pt x="6898" y="10730"/>
                      <a:pt x="7243" y="10443"/>
                    </a:cubicBezTo>
                    <a:cubicBezTo>
                      <a:pt x="7266" y="10423"/>
                      <a:pt x="7244" y="10385"/>
                      <a:pt x="7219" y="10385"/>
                    </a:cubicBezTo>
                    <a:cubicBezTo>
                      <a:pt x="7213" y="10385"/>
                      <a:pt x="7208" y="10387"/>
                      <a:pt x="7203" y="10391"/>
                    </a:cubicBezTo>
                    <a:cubicBezTo>
                      <a:pt x="6799" y="10701"/>
                      <a:pt x="6414" y="11036"/>
                      <a:pt x="6049" y="11393"/>
                    </a:cubicBezTo>
                    <a:cubicBezTo>
                      <a:pt x="6046" y="11396"/>
                      <a:pt x="6044" y="11401"/>
                      <a:pt x="6042" y="11407"/>
                    </a:cubicBezTo>
                    <a:cubicBezTo>
                      <a:pt x="5564" y="11632"/>
                      <a:pt x="5083" y="11847"/>
                      <a:pt x="4598" y="12045"/>
                    </a:cubicBezTo>
                    <a:cubicBezTo>
                      <a:pt x="5022" y="11672"/>
                      <a:pt x="5445" y="11299"/>
                      <a:pt x="5857" y="10915"/>
                    </a:cubicBezTo>
                    <a:cubicBezTo>
                      <a:pt x="5885" y="10890"/>
                      <a:pt x="5859" y="10853"/>
                      <a:pt x="5829" y="10853"/>
                    </a:cubicBezTo>
                    <a:cubicBezTo>
                      <a:pt x="5821" y="10853"/>
                      <a:pt x="5812" y="10856"/>
                      <a:pt x="5805" y="10862"/>
                    </a:cubicBezTo>
                    <a:cubicBezTo>
                      <a:pt x="5338" y="11269"/>
                      <a:pt x="4884" y="11688"/>
                      <a:pt x="4428" y="12107"/>
                    </a:cubicBezTo>
                    <a:cubicBezTo>
                      <a:pt x="4426" y="12109"/>
                      <a:pt x="4426" y="12110"/>
                      <a:pt x="4425" y="12112"/>
                    </a:cubicBezTo>
                    <a:cubicBezTo>
                      <a:pt x="4229" y="12190"/>
                      <a:pt x="4033" y="12270"/>
                      <a:pt x="3835" y="12341"/>
                    </a:cubicBezTo>
                    <a:cubicBezTo>
                      <a:pt x="3832" y="12329"/>
                      <a:pt x="3827" y="12318"/>
                      <a:pt x="3819" y="12308"/>
                    </a:cubicBezTo>
                    <a:cubicBezTo>
                      <a:pt x="3387" y="11741"/>
                      <a:pt x="2925" y="11165"/>
                      <a:pt x="2440" y="10604"/>
                    </a:cubicBezTo>
                    <a:lnTo>
                      <a:pt x="2440" y="10604"/>
                    </a:lnTo>
                    <a:cubicBezTo>
                      <a:pt x="2445" y="10607"/>
                      <a:pt x="2451" y="10608"/>
                      <a:pt x="2457" y="10608"/>
                    </a:cubicBezTo>
                    <a:cubicBezTo>
                      <a:pt x="2460" y="10608"/>
                      <a:pt x="2463" y="10608"/>
                      <a:pt x="2466" y="10607"/>
                    </a:cubicBezTo>
                    <a:cubicBezTo>
                      <a:pt x="2726" y="10534"/>
                      <a:pt x="2970" y="10418"/>
                      <a:pt x="3188" y="10263"/>
                    </a:cubicBezTo>
                    <a:cubicBezTo>
                      <a:pt x="3223" y="10238"/>
                      <a:pt x="3203" y="10187"/>
                      <a:pt x="3169" y="10187"/>
                    </a:cubicBezTo>
                    <a:cubicBezTo>
                      <a:pt x="3162" y="10187"/>
                      <a:pt x="3155" y="10189"/>
                      <a:pt x="3148" y="10193"/>
                    </a:cubicBezTo>
                    <a:cubicBezTo>
                      <a:pt x="2928" y="10333"/>
                      <a:pt x="2692" y="10445"/>
                      <a:pt x="2444" y="10526"/>
                    </a:cubicBezTo>
                    <a:cubicBezTo>
                      <a:pt x="2423" y="10532"/>
                      <a:pt x="2410" y="10555"/>
                      <a:pt x="2416" y="10577"/>
                    </a:cubicBezTo>
                    <a:cubicBezTo>
                      <a:pt x="2278" y="10416"/>
                      <a:pt x="2138" y="10257"/>
                      <a:pt x="1996" y="10099"/>
                    </a:cubicBezTo>
                    <a:cubicBezTo>
                      <a:pt x="2270" y="9919"/>
                      <a:pt x="2539" y="9734"/>
                      <a:pt x="2804" y="9543"/>
                    </a:cubicBezTo>
                    <a:cubicBezTo>
                      <a:pt x="2844" y="9514"/>
                      <a:pt x="2820" y="9453"/>
                      <a:pt x="2781" y="9453"/>
                    </a:cubicBezTo>
                    <a:cubicBezTo>
                      <a:pt x="2773" y="9453"/>
                      <a:pt x="2765" y="9456"/>
                      <a:pt x="2756" y="9461"/>
                    </a:cubicBezTo>
                    <a:cubicBezTo>
                      <a:pt x="2477" y="9645"/>
                      <a:pt x="2201" y="9834"/>
                      <a:pt x="1930" y="10029"/>
                    </a:cubicBezTo>
                    <a:cubicBezTo>
                      <a:pt x="1755" y="9834"/>
                      <a:pt x="1578" y="9642"/>
                      <a:pt x="1398" y="9455"/>
                    </a:cubicBezTo>
                    <a:cubicBezTo>
                      <a:pt x="1742" y="9277"/>
                      <a:pt x="2071" y="9068"/>
                      <a:pt x="2378" y="8832"/>
                    </a:cubicBezTo>
                    <a:cubicBezTo>
                      <a:pt x="2410" y="8808"/>
                      <a:pt x="2391" y="8760"/>
                      <a:pt x="2360" y="8760"/>
                    </a:cubicBezTo>
                    <a:cubicBezTo>
                      <a:pt x="2354" y="8760"/>
                      <a:pt x="2347" y="8762"/>
                      <a:pt x="2340" y="8767"/>
                    </a:cubicBezTo>
                    <a:cubicBezTo>
                      <a:pt x="2013" y="8985"/>
                      <a:pt x="1679" y="9187"/>
                      <a:pt x="1347" y="9398"/>
                    </a:cubicBezTo>
                    <a:cubicBezTo>
                      <a:pt x="1347" y="9398"/>
                      <a:pt x="1347" y="9399"/>
                      <a:pt x="1345" y="9399"/>
                    </a:cubicBezTo>
                    <a:cubicBezTo>
                      <a:pt x="1110" y="9157"/>
                      <a:pt x="872" y="8918"/>
                      <a:pt x="631" y="8690"/>
                    </a:cubicBezTo>
                    <a:cubicBezTo>
                      <a:pt x="659" y="8674"/>
                      <a:pt x="687" y="8658"/>
                      <a:pt x="714" y="8642"/>
                    </a:cubicBezTo>
                    <a:cubicBezTo>
                      <a:pt x="855" y="8599"/>
                      <a:pt x="980" y="8499"/>
                      <a:pt x="1103" y="8421"/>
                    </a:cubicBezTo>
                    <a:cubicBezTo>
                      <a:pt x="1248" y="8328"/>
                      <a:pt x="1390" y="8231"/>
                      <a:pt x="1530" y="8134"/>
                    </a:cubicBezTo>
                    <a:cubicBezTo>
                      <a:pt x="1581" y="8100"/>
                      <a:pt x="1551" y="8028"/>
                      <a:pt x="1504" y="8028"/>
                    </a:cubicBezTo>
                    <a:cubicBezTo>
                      <a:pt x="1494" y="8028"/>
                      <a:pt x="1485" y="8030"/>
                      <a:pt x="1475" y="8037"/>
                    </a:cubicBezTo>
                    <a:cubicBezTo>
                      <a:pt x="1328" y="8126"/>
                      <a:pt x="1181" y="8217"/>
                      <a:pt x="1038" y="8311"/>
                    </a:cubicBezTo>
                    <a:cubicBezTo>
                      <a:pt x="934" y="8379"/>
                      <a:pt x="815" y="8445"/>
                      <a:pt x="721" y="8529"/>
                    </a:cubicBezTo>
                    <a:cubicBezTo>
                      <a:pt x="668" y="8561"/>
                      <a:pt x="615" y="8591"/>
                      <a:pt x="561" y="8623"/>
                    </a:cubicBezTo>
                    <a:cubicBezTo>
                      <a:pt x="521" y="8582"/>
                      <a:pt x="480" y="8543"/>
                      <a:pt x="435" y="8504"/>
                    </a:cubicBezTo>
                    <a:cubicBezTo>
                      <a:pt x="426" y="8494"/>
                      <a:pt x="413" y="8486"/>
                      <a:pt x="404" y="8476"/>
                    </a:cubicBezTo>
                    <a:cubicBezTo>
                      <a:pt x="362" y="8438"/>
                      <a:pt x="321" y="8402"/>
                      <a:pt x="281" y="8363"/>
                    </a:cubicBezTo>
                    <a:cubicBezTo>
                      <a:pt x="1118" y="7264"/>
                      <a:pt x="1886" y="6355"/>
                      <a:pt x="3083" y="5647"/>
                    </a:cubicBezTo>
                    <a:cubicBezTo>
                      <a:pt x="4092" y="5050"/>
                      <a:pt x="5128" y="4498"/>
                      <a:pt x="6149" y="3925"/>
                    </a:cubicBezTo>
                    <a:cubicBezTo>
                      <a:pt x="8341" y="2694"/>
                      <a:pt x="10532" y="1464"/>
                      <a:pt x="12724" y="232"/>
                    </a:cubicBezTo>
                    <a:cubicBezTo>
                      <a:pt x="12744" y="221"/>
                      <a:pt x="12760" y="203"/>
                      <a:pt x="12770" y="181"/>
                    </a:cubicBezTo>
                    <a:close/>
                    <a:moveTo>
                      <a:pt x="12752" y="1"/>
                    </a:moveTo>
                    <a:cubicBezTo>
                      <a:pt x="12732" y="1"/>
                      <a:pt x="12713" y="8"/>
                      <a:pt x="12698" y="21"/>
                    </a:cubicBezTo>
                    <a:cubicBezTo>
                      <a:pt x="12686" y="18"/>
                      <a:pt x="12674" y="16"/>
                      <a:pt x="12662" y="16"/>
                    </a:cubicBezTo>
                    <a:cubicBezTo>
                      <a:pt x="12642" y="16"/>
                      <a:pt x="12623" y="21"/>
                      <a:pt x="12606" y="31"/>
                    </a:cubicBezTo>
                    <a:cubicBezTo>
                      <a:pt x="10089" y="1443"/>
                      <a:pt x="7571" y="2855"/>
                      <a:pt x="5054" y="4267"/>
                    </a:cubicBezTo>
                    <a:cubicBezTo>
                      <a:pt x="3040" y="5397"/>
                      <a:pt x="1414" y="6299"/>
                      <a:pt x="149" y="8271"/>
                    </a:cubicBezTo>
                    <a:cubicBezTo>
                      <a:pt x="147" y="8271"/>
                      <a:pt x="147" y="8269"/>
                      <a:pt x="145" y="8269"/>
                    </a:cubicBezTo>
                    <a:cubicBezTo>
                      <a:pt x="134" y="8260"/>
                      <a:pt x="123" y="8249"/>
                      <a:pt x="112" y="8242"/>
                    </a:cubicBezTo>
                    <a:cubicBezTo>
                      <a:pt x="103" y="8235"/>
                      <a:pt x="93" y="8233"/>
                      <a:pt x="83" y="8233"/>
                    </a:cubicBezTo>
                    <a:cubicBezTo>
                      <a:pt x="41" y="8233"/>
                      <a:pt x="1" y="8285"/>
                      <a:pt x="29" y="8323"/>
                    </a:cubicBezTo>
                    <a:cubicBezTo>
                      <a:pt x="112" y="8433"/>
                      <a:pt x="203" y="8540"/>
                      <a:pt x="295" y="8644"/>
                    </a:cubicBezTo>
                    <a:lnTo>
                      <a:pt x="345" y="8698"/>
                    </a:lnTo>
                    <a:cubicBezTo>
                      <a:pt x="506" y="8963"/>
                      <a:pt x="780" y="9183"/>
                      <a:pt x="980" y="9404"/>
                    </a:cubicBezTo>
                    <a:cubicBezTo>
                      <a:pt x="1283" y="9736"/>
                      <a:pt x="1583" y="10070"/>
                      <a:pt x="1883" y="10407"/>
                    </a:cubicBezTo>
                    <a:cubicBezTo>
                      <a:pt x="2480" y="11074"/>
                      <a:pt x="3049" y="11776"/>
                      <a:pt x="3669" y="12423"/>
                    </a:cubicBezTo>
                    <a:cubicBezTo>
                      <a:pt x="3680" y="12434"/>
                      <a:pt x="3695" y="12442"/>
                      <a:pt x="3709" y="12445"/>
                    </a:cubicBezTo>
                    <a:cubicBezTo>
                      <a:pt x="3712" y="12480"/>
                      <a:pt x="3742" y="12504"/>
                      <a:pt x="3775" y="12504"/>
                    </a:cubicBezTo>
                    <a:cubicBezTo>
                      <a:pt x="3779" y="12504"/>
                      <a:pt x="3784" y="12503"/>
                      <a:pt x="3789" y="12502"/>
                    </a:cubicBezTo>
                    <a:cubicBezTo>
                      <a:pt x="5129" y="12239"/>
                      <a:pt x="6420" y="11417"/>
                      <a:pt x="7638" y="10810"/>
                    </a:cubicBezTo>
                    <a:cubicBezTo>
                      <a:pt x="9136" y="10062"/>
                      <a:pt x="10617" y="9283"/>
                      <a:pt x="12080" y="8470"/>
                    </a:cubicBezTo>
                    <a:cubicBezTo>
                      <a:pt x="13466" y="7700"/>
                      <a:pt x="14835" y="6902"/>
                      <a:pt x="16188" y="6075"/>
                    </a:cubicBezTo>
                    <a:cubicBezTo>
                      <a:pt x="16890" y="5646"/>
                      <a:pt x="17621" y="5327"/>
                      <a:pt x="17738" y="4458"/>
                    </a:cubicBezTo>
                    <a:cubicBezTo>
                      <a:pt x="17741" y="4435"/>
                      <a:pt x="17734" y="4411"/>
                      <a:pt x="17719" y="4393"/>
                    </a:cubicBezTo>
                    <a:cubicBezTo>
                      <a:pt x="17714" y="4379"/>
                      <a:pt x="17706" y="4364"/>
                      <a:pt x="17695" y="4353"/>
                    </a:cubicBezTo>
                    <a:cubicBezTo>
                      <a:pt x="16757" y="3400"/>
                      <a:pt x="15737" y="2540"/>
                      <a:pt x="14839" y="1547"/>
                    </a:cubicBezTo>
                    <a:cubicBezTo>
                      <a:pt x="14239" y="882"/>
                      <a:pt x="13693" y="176"/>
                      <a:pt x="12768" y="2"/>
                    </a:cubicBezTo>
                    <a:cubicBezTo>
                      <a:pt x="12763" y="1"/>
                      <a:pt x="12757" y="1"/>
                      <a:pt x="12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a:off x="1799775" y="1619150"/>
                <a:ext cx="20325" cy="13225"/>
              </a:xfrm>
              <a:custGeom>
                <a:avLst/>
                <a:gdLst/>
                <a:ahLst/>
                <a:cxnLst/>
                <a:rect l="l" t="t" r="r" b="b"/>
                <a:pathLst>
                  <a:path w="813" h="529" extrusionOk="0">
                    <a:moveTo>
                      <a:pt x="752" y="0"/>
                    </a:moveTo>
                    <a:cubicBezTo>
                      <a:pt x="746" y="0"/>
                      <a:pt x="740" y="2"/>
                      <a:pt x="733" y="7"/>
                    </a:cubicBezTo>
                    <a:cubicBezTo>
                      <a:pt x="504" y="163"/>
                      <a:pt x="270" y="314"/>
                      <a:pt x="34" y="462"/>
                    </a:cubicBezTo>
                    <a:cubicBezTo>
                      <a:pt x="0" y="482"/>
                      <a:pt x="20" y="528"/>
                      <a:pt x="51" y="528"/>
                    </a:cubicBezTo>
                    <a:cubicBezTo>
                      <a:pt x="57" y="528"/>
                      <a:pt x="64" y="527"/>
                      <a:pt x="70" y="523"/>
                    </a:cubicBezTo>
                    <a:cubicBezTo>
                      <a:pt x="322" y="395"/>
                      <a:pt x="560" y="244"/>
                      <a:pt x="783" y="70"/>
                    </a:cubicBezTo>
                    <a:cubicBezTo>
                      <a:pt x="812" y="46"/>
                      <a:pt x="784" y="0"/>
                      <a:pt x="7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a:off x="1950850" y="1568975"/>
                <a:ext cx="30600" cy="25550"/>
              </a:xfrm>
              <a:custGeom>
                <a:avLst/>
                <a:gdLst/>
                <a:ahLst/>
                <a:cxnLst/>
                <a:rect l="l" t="t" r="r" b="b"/>
                <a:pathLst>
                  <a:path w="1224" h="1022" extrusionOk="0">
                    <a:moveTo>
                      <a:pt x="1144" y="0"/>
                    </a:moveTo>
                    <a:cubicBezTo>
                      <a:pt x="1132" y="0"/>
                      <a:pt x="1120" y="4"/>
                      <a:pt x="1109" y="13"/>
                    </a:cubicBezTo>
                    <a:cubicBezTo>
                      <a:pt x="753" y="308"/>
                      <a:pt x="401" y="608"/>
                      <a:pt x="52" y="911"/>
                    </a:cubicBezTo>
                    <a:cubicBezTo>
                      <a:pt x="1" y="954"/>
                      <a:pt x="48" y="1022"/>
                      <a:pt x="101" y="1022"/>
                    </a:cubicBezTo>
                    <a:cubicBezTo>
                      <a:pt x="116" y="1022"/>
                      <a:pt x="131" y="1017"/>
                      <a:pt x="144" y="1005"/>
                    </a:cubicBezTo>
                    <a:cubicBezTo>
                      <a:pt x="493" y="702"/>
                      <a:pt x="841" y="397"/>
                      <a:pt x="1184" y="90"/>
                    </a:cubicBezTo>
                    <a:cubicBezTo>
                      <a:pt x="1224" y="52"/>
                      <a:pt x="1187" y="0"/>
                      <a:pt x="1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1" name="Google Shape;81;p6"/>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82" name="Google Shape;82;p6"/>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3"/>
        <p:cNvGrpSpPr/>
        <p:nvPr/>
      </p:nvGrpSpPr>
      <p:grpSpPr>
        <a:xfrm>
          <a:off x="0" y="0"/>
          <a:ext cx="0" cy="0"/>
          <a:chOff x="0" y="0"/>
          <a:chExt cx="0" cy="0"/>
        </a:xfrm>
      </p:grpSpPr>
      <p:sp>
        <p:nvSpPr>
          <p:cNvPr id="84" name="Google Shape;84;p7"/>
          <p:cNvSpPr txBox="1">
            <a:spLocks noGrp="1"/>
          </p:cNvSpPr>
          <p:nvPr>
            <p:ph type="subTitle" idx="1"/>
          </p:nvPr>
        </p:nvSpPr>
        <p:spPr>
          <a:xfrm>
            <a:off x="2596450" y="1423550"/>
            <a:ext cx="3951000" cy="121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Char char="●"/>
              <a:defRPr sz="14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endParaRPr/>
          </a:p>
        </p:txBody>
      </p:sp>
      <p:sp>
        <p:nvSpPr>
          <p:cNvPr id="85" name="Google Shape;85;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86" name="Google Shape;86;p7"/>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7"/>
          <p:cNvGrpSpPr/>
          <p:nvPr/>
        </p:nvGrpSpPr>
        <p:grpSpPr>
          <a:xfrm rot="504384">
            <a:off x="201345" y="223815"/>
            <a:ext cx="512348" cy="631628"/>
            <a:chOff x="8492000" y="4418825"/>
            <a:chExt cx="512325" cy="631600"/>
          </a:xfrm>
        </p:grpSpPr>
        <p:sp>
          <p:nvSpPr>
            <p:cNvPr id="88" name="Google Shape;88;p7"/>
            <p:cNvSpPr/>
            <p:nvPr/>
          </p:nvSpPr>
          <p:spPr>
            <a:xfrm>
              <a:off x="8553425" y="4616325"/>
              <a:ext cx="450900" cy="43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a:off x="8492000" y="4418825"/>
              <a:ext cx="450942" cy="533087"/>
            </a:xfrm>
            <a:custGeom>
              <a:avLst/>
              <a:gdLst/>
              <a:ahLst/>
              <a:cxnLst/>
              <a:rect l="l" t="t" r="r" b="b"/>
              <a:pathLst>
                <a:path w="12862" h="15205" extrusionOk="0">
                  <a:moveTo>
                    <a:pt x="3699" y="243"/>
                  </a:moveTo>
                  <a:cubicBezTo>
                    <a:pt x="4083" y="243"/>
                    <a:pt x="4470" y="292"/>
                    <a:pt x="4835" y="412"/>
                  </a:cubicBezTo>
                  <a:cubicBezTo>
                    <a:pt x="5463" y="621"/>
                    <a:pt x="5968" y="1014"/>
                    <a:pt x="6355" y="1526"/>
                  </a:cubicBezTo>
                  <a:cubicBezTo>
                    <a:pt x="4942" y="1265"/>
                    <a:pt x="3533" y="1129"/>
                    <a:pt x="2181" y="626"/>
                  </a:cubicBezTo>
                  <a:cubicBezTo>
                    <a:pt x="2188" y="581"/>
                    <a:pt x="2204" y="538"/>
                    <a:pt x="2227" y="500"/>
                  </a:cubicBezTo>
                  <a:cubicBezTo>
                    <a:pt x="2357" y="299"/>
                    <a:pt x="3482" y="248"/>
                    <a:pt x="3563" y="245"/>
                  </a:cubicBezTo>
                  <a:cubicBezTo>
                    <a:pt x="3608" y="243"/>
                    <a:pt x="3654" y="243"/>
                    <a:pt x="3699" y="243"/>
                  </a:cubicBezTo>
                  <a:close/>
                  <a:moveTo>
                    <a:pt x="2180" y="775"/>
                  </a:moveTo>
                  <a:lnTo>
                    <a:pt x="2180" y="775"/>
                  </a:lnTo>
                  <a:cubicBezTo>
                    <a:pt x="3434" y="1391"/>
                    <a:pt x="4900" y="1561"/>
                    <a:pt x="6276" y="1719"/>
                  </a:cubicBezTo>
                  <a:cubicBezTo>
                    <a:pt x="5646" y="2037"/>
                    <a:pt x="4978" y="2321"/>
                    <a:pt x="4265" y="2321"/>
                  </a:cubicBezTo>
                  <a:cubicBezTo>
                    <a:pt x="4228" y="2321"/>
                    <a:pt x="4190" y="2320"/>
                    <a:pt x="4153" y="2318"/>
                  </a:cubicBezTo>
                  <a:cubicBezTo>
                    <a:pt x="3600" y="2296"/>
                    <a:pt x="3034" y="2023"/>
                    <a:pt x="2656" y="1622"/>
                  </a:cubicBezTo>
                  <a:cubicBezTo>
                    <a:pt x="2521" y="1477"/>
                    <a:pt x="2224" y="1094"/>
                    <a:pt x="2180" y="775"/>
                  </a:cubicBezTo>
                  <a:close/>
                  <a:moveTo>
                    <a:pt x="7463" y="820"/>
                  </a:moveTo>
                  <a:cubicBezTo>
                    <a:pt x="7538" y="820"/>
                    <a:pt x="7662" y="881"/>
                    <a:pt x="7688" y="895"/>
                  </a:cubicBezTo>
                  <a:cubicBezTo>
                    <a:pt x="7775" y="944"/>
                    <a:pt x="7857" y="1008"/>
                    <a:pt x="7925" y="1085"/>
                  </a:cubicBezTo>
                  <a:cubicBezTo>
                    <a:pt x="7999" y="1164"/>
                    <a:pt x="8056" y="1255"/>
                    <a:pt x="8097" y="1356"/>
                  </a:cubicBezTo>
                  <a:cubicBezTo>
                    <a:pt x="8126" y="1427"/>
                    <a:pt x="8139" y="1489"/>
                    <a:pt x="8174" y="1550"/>
                  </a:cubicBezTo>
                  <a:cubicBezTo>
                    <a:pt x="7530" y="2195"/>
                    <a:pt x="7038" y="3053"/>
                    <a:pt x="6800" y="3926"/>
                  </a:cubicBezTo>
                  <a:cubicBezTo>
                    <a:pt x="6704" y="4279"/>
                    <a:pt x="6604" y="4750"/>
                    <a:pt x="6641" y="5173"/>
                  </a:cubicBezTo>
                  <a:lnTo>
                    <a:pt x="6641" y="5174"/>
                  </a:lnTo>
                  <a:cubicBezTo>
                    <a:pt x="6225" y="3674"/>
                    <a:pt x="6523" y="2286"/>
                    <a:pt x="7425" y="903"/>
                  </a:cubicBezTo>
                  <a:cubicBezTo>
                    <a:pt x="7439" y="881"/>
                    <a:pt x="7442" y="852"/>
                    <a:pt x="7430" y="826"/>
                  </a:cubicBezTo>
                  <a:cubicBezTo>
                    <a:pt x="7439" y="822"/>
                    <a:pt x="7450" y="820"/>
                    <a:pt x="7463" y="820"/>
                  </a:cubicBezTo>
                  <a:close/>
                  <a:moveTo>
                    <a:pt x="9563" y="5285"/>
                  </a:moveTo>
                  <a:cubicBezTo>
                    <a:pt x="11921" y="5285"/>
                    <a:pt x="12637" y="8026"/>
                    <a:pt x="12323" y="9917"/>
                  </a:cubicBezTo>
                  <a:cubicBezTo>
                    <a:pt x="11809" y="12985"/>
                    <a:pt x="9741" y="14743"/>
                    <a:pt x="6724" y="14881"/>
                  </a:cubicBezTo>
                  <a:cubicBezTo>
                    <a:pt x="6760" y="14842"/>
                    <a:pt x="6794" y="14801"/>
                    <a:pt x="6832" y="14764"/>
                  </a:cubicBezTo>
                  <a:cubicBezTo>
                    <a:pt x="6867" y="14732"/>
                    <a:pt x="6905" y="14705"/>
                    <a:pt x="6942" y="14675"/>
                  </a:cubicBezTo>
                  <a:cubicBezTo>
                    <a:pt x="6948" y="14677"/>
                    <a:pt x="6955" y="14677"/>
                    <a:pt x="6961" y="14677"/>
                  </a:cubicBezTo>
                  <a:cubicBezTo>
                    <a:pt x="6980" y="14677"/>
                    <a:pt x="6997" y="14670"/>
                    <a:pt x="7010" y="14657"/>
                  </a:cubicBezTo>
                  <a:cubicBezTo>
                    <a:pt x="7407" y="14289"/>
                    <a:pt x="7820" y="13940"/>
                    <a:pt x="8239" y="13599"/>
                  </a:cubicBezTo>
                  <a:cubicBezTo>
                    <a:pt x="8284" y="13562"/>
                    <a:pt x="8243" y="13492"/>
                    <a:pt x="8194" y="13492"/>
                  </a:cubicBezTo>
                  <a:cubicBezTo>
                    <a:pt x="8184" y="13492"/>
                    <a:pt x="8174" y="13495"/>
                    <a:pt x="8164" y="13502"/>
                  </a:cubicBezTo>
                  <a:cubicBezTo>
                    <a:pt x="7804" y="13763"/>
                    <a:pt x="7458" y="14045"/>
                    <a:pt x="7132" y="14347"/>
                  </a:cubicBezTo>
                  <a:cubicBezTo>
                    <a:pt x="7130" y="14347"/>
                    <a:pt x="7128" y="14347"/>
                    <a:pt x="7126" y="14347"/>
                  </a:cubicBezTo>
                  <a:cubicBezTo>
                    <a:pt x="7124" y="14347"/>
                    <a:pt x="7122" y="14347"/>
                    <a:pt x="7121" y="14347"/>
                  </a:cubicBezTo>
                  <a:cubicBezTo>
                    <a:pt x="7117" y="14347"/>
                    <a:pt x="7114" y="14347"/>
                    <a:pt x="7111" y="14350"/>
                  </a:cubicBezTo>
                  <a:cubicBezTo>
                    <a:pt x="6892" y="14463"/>
                    <a:pt x="6703" y="14677"/>
                    <a:pt x="6545" y="14884"/>
                  </a:cubicBezTo>
                  <a:cubicBezTo>
                    <a:pt x="6440" y="14887"/>
                    <a:pt x="6336" y="14892"/>
                    <a:pt x="6229" y="14892"/>
                  </a:cubicBezTo>
                  <a:cubicBezTo>
                    <a:pt x="6053" y="14888"/>
                    <a:pt x="5877" y="14877"/>
                    <a:pt x="5707" y="14861"/>
                  </a:cubicBezTo>
                  <a:cubicBezTo>
                    <a:pt x="6094" y="14476"/>
                    <a:pt x="6497" y="14106"/>
                    <a:pt x="6915" y="13751"/>
                  </a:cubicBezTo>
                  <a:cubicBezTo>
                    <a:pt x="6972" y="13703"/>
                    <a:pt x="6919" y="13632"/>
                    <a:pt x="6860" y="13632"/>
                  </a:cubicBezTo>
                  <a:cubicBezTo>
                    <a:pt x="6844" y="13632"/>
                    <a:pt x="6828" y="13637"/>
                    <a:pt x="6813" y="13649"/>
                  </a:cubicBezTo>
                  <a:cubicBezTo>
                    <a:pt x="6349" y="14012"/>
                    <a:pt x="5912" y="14409"/>
                    <a:pt x="5506" y="14834"/>
                  </a:cubicBezTo>
                  <a:cubicBezTo>
                    <a:pt x="5123" y="14786"/>
                    <a:pt x="4747" y="14699"/>
                    <a:pt x="4381" y="14576"/>
                  </a:cubicBezTo>
                  <a:cubicBezTo>
                    <a:pt x="4852" y="14253"/>
                    <a:pt x="5300" y="13896"/>
                    <a:pt x="5718" y="13507"/>
                  </a:cubicBezTo>
                  <a:cubicBezTo>
                    <a:pt x="5768" y="13461"/>
                    <a:pt x="5721" y="13393"/>
                    <a:pt x="5667" y="13393"/>
                  </a:cubicBezTo>
                  <a:cubicBezTo>
                    <a:pt x="5652" y="13393"/>
                    <a:pt x="5637" y="13398"/>
                    <a:pt x="5622" y="13411"/>
                  </a:cubicBezTo>
                  <a:cubicBezTo>
                    <a:pt x="5187" y="13798"/>
                    <a:pt x="4731" y="14162"/>
                    <a:pt x="4256" y="14500"/>
                  </a:cubicBezTo>
                  <a:cubicBezTo>
                    <a:pt x="4247" y="14508"/>
                    <a:pt x="4245" y="14517"/>
                    <a:pt x="4240" y="14525"/>
                  </a:cubicBezTo>
                  <a:cubicBezTo>
                    <a:pt x="4005" y="14437"/>
                    <a:pt x="3775" y="14332"/>
                    <a:pt x="3555" y="14211"/>
                  </a:cubicBezTo>
                  <a:cubicBezTo>
                    <a:pt x="4024" y="13951"/>
                    <a:pt x="4438" y="13604"/>
                    <a:pt x="4800" y="13209"/>
                  </a:cubicBezTo>
                  <a:cubicBezTo>
                    <a:pt x="4839" y="13166"/>
                    <a:pt x="4799" y="13106"/>
                    <a:pt x="4755" y="13106"/>
                  </a:cubicBezTo>
                  <a:cubicBezTo>
                    <a:pt x="4741" y="13106"/>
                    <a:pt x="4728" y="13111"/>
                    <a:pt x="4715" y="13124"/>
                  </a:cubicBezTo>
                  <a:cubicBezTo>
                    <a:pt x="4338" y="13521"/>
                    <a:pt x="3909" y="13848"/>
                    <a:pt x="3456" y="14154"/>
                  </a:cubicBezTo>
                  <a:cubicBezTo>
                    <a:pt x="3268" y="14047"/>
                    <a:pt x="3087" y="13926"/>
                    <a:pt x="2914" y="13795"/>
                  </a:cubicBezTo>
                  <a:cubicBezTo>
                    <a:pt x="3448" y="13476"/>
                    <a:pt x="3934" y="13080"/>
                    <a:pt x="4371" y="12636"/>
                  </a:cubicBezTo>
                  <a:cubicBezTo>
                    <a:pt x="4408" y="12598"/>
                    <a:pt x="4372" y="12545"/>
                    <a:pt x="4331" y="12545"/>
                  </a:cubicBezTo>
                  <a:cubicBezTo>
                    <a:pt x="4319" y="12545"/>
                    <a:pt x="4306" y="12550"/>
                    <a:pt x="4295" y="12562"/>
                  </a:cubicBezTo>
                  <a:cubicBezTo>
                    <a:pt x="3847" y="13005"/>
                    <a:pt x="3354" y="13381"/>
                    <a:pt x="2838" y="13735"/>
                  </a:cubicBezTo>
                  <a:cubicBezTo>
                    <a:pt x="2651" y="13586"/>
                    <a:pt x="2476" y="13425"/>
                    <a:pt x="2315" y="13250"/>
                  </a:cubicBezTo>
                  <a:cubicBezTo>
                    <a:pt x="3211" y="12568"/>
                    <a:pt x="4054" y="11816"/>
                    <a:pt x="4854" y="11024"/>
                  </a:cubicBezTo>
                  <a:cubicBezTo>
                    <a:pt x="4896" y="10983"/>
                    <a:pt x="4856" y="10924"/>
                    <a:pt x="4810" y="10924"/>
                  </a:cubicBezTo>
                  <a:cubicBezTo>
                    <a:pt x="4797" y="10924"/>
                    <a:pt x="4783" y="10929"/>
                    <a:pt x="4771" y="10941"/>
                  </a:cubicBezTo>
                  <a:cubicBezTo>
                    <a:pt x="3960" y="11720"/>
                    <a:pt x="3112" y="12455"/>
                    <a:pt x="2243" y="13170"/>
                  </a:cubicBezTo>
                  <a:cubicBezTo>
                    <a:pt x="2082" y="12984"/>
                    <a:pt x="1936" y="12785"/>
                    <a:pt x="1807" y="12574"/>
                  </a:cubicBezTo>
                  <a:cubicBezTo>
                    <a:pt x="2078" y="12381"/>
                    <a:pt x="2331" y="12163"/>
                    <a:pt x="2562" y="11924"/>
                  </a:cubicBezTo>
                  <a:cubicBezTo>
                    <a:pt x="2596" y="11887"/>
                    <a:pt x="2563" y="11837"/>
                    <a:pt x="2524" y="11837"/>
                  </a:cubicBezTo>
                  <a:cubicBezTo>
                    <a:pt x="2513" y="11837"/>
                    <a:pt x="2501" y="11842"/>
                    <a:pt x="2490" y="11852"/>
                  </a:cubicBezTo>
                  <a:cubicBezTo>
                    <a:pt x="2258" y="12077"/>
                    <a:pt x="2012" y="12287"/>
                    <a:pt x="1756" y="12482"/>
                  </a:cubicBezTo>
                  <a:cubicBezTo>
                    <a:pt x="1658" y="12316"/>
                    <a:pt x="1572" y="12146"/>
                    <a:pt x="1499" y="11969"/>
                  </a:cubicBezTo>
                  <a:cubicBezTo>
                    <a:pt x="1773" y="11731"/>
                    <a:pt x="2047" y="11494"/>
                    <a:pt x="2315" y="11248"/>
                  </a:cubicBezTo>
                  <a:cubicBezTo>
                    <a:pt x="2347" y="11218"/>
                    <a:pt x="2318" y="11177"/>
                    <a:pt x="2284" y="11177"/>
                  </a:cubicBezTo>
                  <a:cubicBezTo>
                    <a:pt x="2275" y="11177"/>
                    <a:pt x="2265" y="11180"/>
                    <a:pt x="2256" y="11188"/>
                  </a:cubicBezTo>
                  <a:cubicBezTo>
                    <a:pt x="1988" y="11414"/>
                    <a:pt x="1729" y="11648"/>
                    <a:pt x="1467" y="11881"/>
                  </a:cubicBezTo>
                  <a:cubicBezTo>
                    <a:pt x="1378" y="11656"/>
                    <a:pt x="1308" y="11425"/>
                    <a:pt x="1255" y="11189"/>
                  </a:cubicBezTo>
                  <a:cubicBezTo>
                    <a:pt x="1730" y="10859"/>
                    <a:pt x="2180" y="10499"/>
                    <a:pt x="2605" y="10107"/>
                  </a:cubicBezTo>
                  <a:cubicBezTo>
                    <a:pt x="2639" y="10076"/>
                    <a:pt x="2607" y="10031"/>
                    <a:pt x="2571" y="10031"/>
                  </a:cubicBezTo>
                  <a:cubicBezTo>
                    <a:pt x="2560" y="10031"/>
                    <a:pt x="2550" y="10035"/>
                    <a:pt x="2540" y="10043"/>
                  </a:cubicBezTo>
                  <a:cubicBezTo>
                    <a:pt x="2117" y="10408"/>
                    <a:pt x="1681" y="10756"/>
                    <a:pt x="1233" y="11089"/>
                  </a:cubicBezTo>
                  <a:cubicBezTo>
                    <a:pt x="1161" y="10724"/>
                    <a:pt x="1133" y="10353"/>
                    <a:pt x="1145" y="9981"/>
                  </a:cubicBezTo>
                  <a:lnTo>
                    <a:pt x="1145" y="9981"/>
                  </a:lnTo>
                  <a:cubicBezTo>
                    <a:pt x="1149" y="9983"/>
                    <a:pt x="1153" y="9983"/>
                    <a:pt x="1157" y="9983"/>
                  </a:cubicBezTo>
                  <a:cubicBezTo>
                    <a:pt x="1167" y="9983"/>
                    <a:pt x="1176" y="9980"/>
                    <a:pt x="1184" y="9973"/>
                  </a:cubicBezTo>
                  <a:lnTo>
                    <a:pt x="1203" y="9952"/>
                  </a:lnTo>
                  <a:cubicBezTo>
                    <a:pt x="1222" y="9929"/>
                    <a:pt x="1204" y="9893"/>
                    <a:pt x="1178" y="9893"/>
                  </a:cubicBezTo>
                  <a:cubicBezTo>
                    <a:pt x="1173" y="9893"/>
                    <a:pt x="1167" y="9895"/>
                    <a:pt x="1162" y="9898"/>
                  </a:cubicBezTo>
                  <a:lnTo>
                    <a:pt x="1162" y="9898"/>
                  </a:lnTo>
                  <a:cubicBezTo>
                    <a:pt x="1412" y="9745"/>
                    <a:pt x="1639" y="9482"/>
                    <a:pt x="1872" y="9283"/>
                  </a:cubicBezTo>
                  <a:cubicBezTo>
                    <a:pt x="2129" y="9062"/>
                    <a:pt x="2390" y="8846"/>
                    <a:pt x="2658" y="8636"/>
                  </a:cubicBezTo>
                  <a:cubicBezTo>
                    <a:pt x="2696" y="8607"/>
                    <a:pt x="2661" y="8546"/>
                    <a:pt x="2621" y="8546"/>
                  </a:cubicBezTo>
                  <a:cubicBezTo>
                    <a:pt x="2612" y="8546"/>
                    <a:pt x="2604" y="8549"/>
                    <a:pt x="2596" y="8555"/>
                  </a:cubicBezTo>
                  <a:cubicBezTo>
                    <a:pt x="2270" y="8786"/>
                    <a:pt x="1958" y="9034"/>
                    <a:pt x="1662" y="9302"/>
                  </a:cubicBezTo>
                  <a:cubicBezTo>
                    <a:pt x="1502" y="9444"/>
                    <a:pt x="1344" y="9592"/>
                    <a:pt x="1196" y="9747"/>
                  </a:cubicBezTo>
                  <a:cubicBezTo>
                    <a:pt x="1182" y="9763"/>
                    <a:pt x="1168" y="9777"/>
                    <a:pt x="1153" y="9790"/>
                  </a:cubicBezTo>
                  <a:cubicBezTo>
                    <a:pt x="1174" y="9500"/>
                    <a:pt x="1217" y="9213"/>
                    <a:pt x="1281" y="8929"/>
                  </a:cubicBezTo>
                  <a:cubicBezTo>
                    <a:pt x="1284" y="8912"/>
                    <a:pt x="1290" y="8894"/>
                    <a:pt x="1293" y="8878"/>
                  </a:cubicBezTo>
                  <a:cubicBezTo>
                    <a:pt x="1721" y="8418"/>
                    <a:pt x="2165" y="7981"/>
                    <a:pt x="2656" y="7587"/>
                  </a:cubicBezTo>
                  <a:cubicBezTo>
                    <a:pt x="2690" y="7560"/>
                    <a:pt x="2658" y="7505"/>
                    <a:pt x="2622" y="7505"/>
                  </a:cubicBezTo>
                  <a:cubicBezTo>
                    <a:pt x="2614" y="7505"/>
                    <a:pt x="2606" y="7507"/>
                    <a:pt x="2599" y="7512"/>
                  </a:cubicBezTo>
                  <a:cubicBezTo>
                    <a:pt x="2141" y="7863"/>
                    <a:pt x="1719" y="8258"/>
                    <a:pt x="1341" y="8693"/>
                  </a:cubicBezTo>
                  <a:cubicBezTo>
                    <a:pt x="1464" y="8231"/>
                    <a:pt x="1641" y="7786"/>
                    <a:pt x="1869" y="7367"/>
                  </a:cubicBezTo>
                  <a:cubicBezTo>
                    <a:pt x="1875" y="7377"/>
                    <a:pt x="1886" y="7383"/>
                    <a:pt x="1897" y="7383"/>
                  </a:cubicBezTo>
                  <a:cubicBezTo>
                    <a:pt x="1905" y="7383"/>
                    <a:pt x="1913" y="7380"/>
                    <a:pt x="1920" y="7374"/>
                  </a:cubicBezTo>
                  <a:cubicBezTo>
                    <a:pt x="2345" y="6975"/>
                    <a:pt x="2795" y="6602"/>
                    <a:pt x="3263" y="6256"/>
                  </a:cubicBezTo>
                  <a:cubicBezTo>
                    <a:pt x="3300" y="6229"/>
                    <a:pt x="3278" y="6172"/>
                    <a:pt x="3243" y="6172"/>
                  </a:cubicBezTo>
                  <a:cubicBezTo>
                    <a:pt x="3235" y="6172"/>
                    <a:pt x="3227" y="6174"/>
                    <a:pt x="3219" y="6180"/>
                  </a:cubicBezTo>
                  <a:cubicBezTo>
                    <a:pt x="2757" y="6503"/>
                    <a:pt x="2323" y="6868"/>
                    <a:pt x="1926" y="7270"/>
                  </a:cubicBezTo>
                  <a:cubicBezTo>
                    <a:pt x="2530" y="6223"/>
                    <a:pt x="3479" y="5393"/>
                    <a:pt x="4746" y="5318"/>
                  </a:cubicBezTo>
                  <a:cubicBezTo>
                    <a:pt x="4802" y="5314"/>
                    <a:pt x="4856" y="5313"/>
                    <a:pt x="4910" y="5313"/>
                  </a:cubicBezTo>
                  <a:cubicBezTo>
                    <a:pt x="6356" y="5313"/>
                    <a:pt x="6857" y="6529"/>
                    <a:pt x="8051" y="7037"/>
                  </a:cubicBezTo>
                  <a:cubicBezTo>
                    <a:pt x="8067" y="7044"/>
                    <a:pt x="8082" y="7047"/>
                    <a:pt x="8097" y="7047"/>
                  </a:cubicBezTo>
                  <a:cubicBezTo>
                    <a:pt x="8196" y="7047"/>
                    <a:pt x="8265" y="6911"/>
                    <a:pt x="8158" y="6854"/>
                  </a:cubicBezTo>
                  <a:cubicBezTo>
                    <a:pt x="7691" y="6607"/>
                    <a:pt x="7326" y="6303"/>
                    <a:pt x="6985" y="6014"/>
                  </a:cubicBezTo>
                  <a:lnTo>
                    <a:pt x="6985" y="6014"/>
                  </a:lnTo>
                  <a:cubicBezTo>
                    <a:pt x="7067" y="6028"/>
                    <a:pt x="7146" y="6035"/>
                    <a:pt x="7223" y="6035"/>
                  </a:cubicBezTo>
                  <a:cubicBezTo>
                    <a:pt x="8044" y="6035"/>
                    <a:pt x="8593" y="5302"/>
                    <a:pt x="9506" y="5286"/>
                  </a:cubicBezTo>
                  <a:cubicBezTo>
                    <a:pt x="9525" y="5285"/>
                    <a:pt x="9545" y="5285"/>
                    <a:pt x="9563" y="5285"/>
                  </a:cubicBezTo>
                  <a:close/>
                  <a:moveTo>
                    <a:pt x="3700" y="0"/>
                  </a:moveTo>
                  <a:cubicBezTo>
                    <a:pt x="3066" y="0"/>
                    <a:pt x="2416" y="128"/>
                    <a:pt x="1823" y="350"/>
                  </a:cubicBezTo>
                  <a:cubicBezTo>
                    <a:pt x="1759" y="374"/>
                    <a:pt x="1694" y="449"/>
                    <a:pt x="1725" y="524"/>
                  </a:cubicBezTo>
                  <a:cubicBezTo>
                    <a:pt x="2084" y="1383"/>
                    <a:pt x="2556" y="2197"/>
                    <a:pt x="3498" y="2492"/>
                  </a:cubicBezTo>
                  <a:cubicBezTo>
                    <a:pt x="3750" y="2570"/>
                    <a:pt x="4004" y="2605"/>
                    <a:pt x="4257" y="2605"/>
                  </a:cubicBezTo>
                  <a:cubicBezTo>
                    <a:pt x="5068" y="2605"/>
                    <a:pt x="5868" y="2252"/>
                    <a:pt x="6572" y="1873"/>
                  </a:cubicBezTo>
                  <a:lnTo>
                    <a:pt x="6572" y="1873"/>
                  </a:lnTo>
                  <a:cubicBezTo>
                    <a:pt x="6033" y="3080"/>
                    <a:pt x="6057" y="4557"/>
                    <a:pt x="6645" y="5732"/>
                  </a:cubicBezTo>
                  <a:cubicBezTo>
                    <a:pt x="6154" y="5336"/>
                    <a:pt x="5657" y="5025"/>
                    <a:pt x="4908" y="5025"/>
                  </a:cubicBezTo>
                  <a:cubicBezTo>
                    <a:pt x="4726" y="5025"/>
                    <a:pt x="4529" y="5044"/>
                    <a:pt x="4314" y="5083"/>
                  </a:cubicBezTo>
                  <a:cubicBezTo>
                    <a:pt x="2801" y="5364"/>
                    <a:pt x="1759" y="6634"/>
                    <a:pt x="1239" y="8013"/>
                  </a:cubicBezTo>
                  <a:cubicBezTo>
                    <a:pt x="1" y="11301"/>
                    <a:pt x="1741" y="14632"/>
                    <a:pt x="5283" y="15132"/>
                  </a:cubicBezTo>
                  <a:cubicBezTo>
                    <a:pt x="5303" y="15136"/>
                    <a:pt x="5323" y="15136"/>
                    <a:pt x="5343" y="15137"/>
                  </a:cubicBezTo>
                  <a:cubicBezTo>
                    <a:pt x="5355" y="15146"/>
                    <a:pt x="5369" y="15151"/>
                    <a:pt x="5384" y="15151"/>
                  </a:cubicBezTo>
                  <a:cubicBezTo>
                    <a:pt x="5393" y="15151"/>
                    <a:pt x="5402" y="15149"/>
                    <a:pt x="5410" y="15145"/>
                  </a:cubicBezTo>
                  <a:cubicBezTo>
                    <a:pt x="5731" y="15185"/>
                    <a:pt x="6061" y="15205"/>
                    <a:pt x="6395" y="15205"/>
                  </a:cubicBezTo>
                  <a:cubicBezTo>
                    <a:pt x="7769" y="15205"/>
                    <a:pt x="9212" y="14864"/>
                    <a:pt x="10327" y="14128"/>
                  </a:cubicBezTo>
                  <a:cubicBezTo>
                    <a:pt x="11781" y="13170"/>
                    <a:pt x="12425" y="11414"/>
                    <a:pt x="12657" y="9750"/>
                  </a:cubicBezTo>
                  <a:cubicBezTo>
                    <a:pt x="12861" y="8289"/>
                    <a:pt x="12578" y="6618"/>
                    <a:pt x="11366" y="5640"/>
                  </a:cubicBezTo>
                  <a:cubicBezTo>
                    <a:pt x="10891" y="5252"/>
                    <a:pt x="10306" y="5024"/>
                    <a:pt x="9696" y="4986"/>
                  </a:cubicBezTo>
                  <a:cubicBezTo>
                    <a:pt x="9663" y="4984"/>
                    <a:pt x="9631" y="4983"/>
                    <a:pt x="9599" y="4983"/>
                  </a:cubicBezTo>
                  <a:cubicBezTo>
                    <a:pt x="8697" y="4983"/>
                    <a:pt x="7976" y="5742"/>
                    <a:pt x="7126" y="5742"/>
                  </a:cubicBezTo>
                  <a:cubicBezTo>
                    <a:pt x="7085" y="5742"/>
                    <a:pt x="7043" y="5741"/>
                    <a:pt x="7001" y="5737"/>
                  </a:cubicBezTo>
                  <a:cubicBezTo>
                    <a:pt x="6628" y="5016"/>
                    <a:pt x="7001" y="3882"/>
                    <a:pt x="7316" y="3215"/>
                  </a:cubicBezTo>
                  <a:cubicBezTo>
                    <a:pt x="7608" y="2597"/>
                    <a:pt x="8037" y="2082"/>
                    <a:pt x="8432" y="1531"/>
                  </a:cubicBezTo>
                  <a:cubicBezTo>
                    <a:pt x="8472" y="1475"/>
                    <a:pt x="8429" y="1421"/>
                    <a:pt x="8375" y="1408"/>
                  </a:cubicBezTo>
                  <a:cubicBezTo>
                    <a:pt x="8357" y="1289"/>
                    <a:pt x="8290" y="1166"/>
                    <a:pt x="8231" y="1075"/>
                  </a:cubicBezTo>
                  <a:cubicBezTo>
                    <a:pt x="8131" y="920"/>
                    <a:pt x="7992" y="791"/>
                    <a:pt x="7830" y="704"/>
                  </a:cubicBezTo>
                  <a:cubicBezTo>
                    <a:pt x="7738" y="656"/>
                    <a:pt x="7637" y="616"/>
                    <a:pt x="7536" y="616"/>
                  </a:cubicBezTo>
                  <a:cubicBezTo>
                    <a:pt x="7490" y="616"/>
                    <a:pt x="7445" y="624"/>
                    <a:pt x="7401" y="643"/>
                  </a:cubicBezTo>
                  <a:cubicBezTo>
                    <a:pt x="7323" y="677"/>
                    <a:pt x="7283" y="732"/>
                    <a:pt x="7281" y="799"/>
                  </a:cubicBezTo>
                  <a:cubicBezTo>
                    <a:pt x="7041" y="1057"/>
                    <a:pt x="6838" y="1348"/>
                    <a:pt x="6677" y="1660"/>
                  </a:cubicBezTo>
                  <a:cubicBezTo>
                    <a:pt x="6089" y="474"/>
                    <a:pt x="4923" y="0"/>
                    <a:pt x="3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7"/>
          <p:cNvGrpSpPr/>
          <p:nvPr/>
        </p:nvGrpSpPr>
        <p:grpSpPr>
          <a:xfrm>
            <a:off x="-239300" y="889487"/>
            <a:ext cx="843879" cy="1003051"/>
            <a:chOff x="-290052" y="3945525"/>
            <a:chExt cx="1058023" cy="1257586"/>
          </a:xfrm>
        </p:grpSpPr>
        <p:grpSp>
          <p:nvGrpSpPr>
            <p:cNvPr id="91" name="Google Shape;91;p7"/>
            <p:cNvGrpSpPr/>
            <p:nvPr/>
          </p:nvGrpSpPr>
          <p:grpSpPr>
            <a:xfrm>
              <a:off x="-290052" y="3945525"/>
              <a:ext cx="1028648" cy="1254472"/>
              <a:chOff x="-185424" y="4028744"/>
              <a:chExt cx="973085" cy="1186711"/>
            </a:xfrm>
          </p:grpSpPr>
          <p:sp>
            <p:nvSpPr>
              <p:cNvPr id="92" name="Google Shape;92;p7"/>
              <p:cNvSpPr/>
              <p:nvPr/>
            </p:nvSpPr>
            <p:spPr>
              <a:xfrm rot="9784593">
                <a:off x="-12402" y="4371318"/>
                <a:ext cx="704927" cy="757973"/>
              </a:xfrm>
              <a:prstGeom prst="round2SameRect">
                <a:avLst>
                  <a:gd name="adj1" fmla="val 24725"/>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rot="-1015407">
                <a:off x="-90288" y="4114907"/>
                <a:ext cx="704927" cy="757973"/>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7"/>
            <p:cNvGrpSpPr/>
            <p:nvPr/>
          </p:nvGrpSpPr>
          <p:grpSpPr>
            <a:xfrm>
              <a:off x="-260687" y="4105882"/>
              <a:ext cx="1028659" cy="1097230"/>
              <a:chOff x="-185425" y="4115069"/>
              <a:chExt cx="1028659" cy="1097230"/>
            </a:xfrm>
          </p:grpSpPr>
          <p:sp>
            <p:nvSpPr>
              <p:cNvPr id="95" name="Google Shape;95;p7"/>
              <p:cNvSpPr/>
              <p:nvPr/>
            </p:nvSpPr>
            <p:spPr>
              <a:xfrm>
                <a:off x="291096" y="4698362"/>
                <a:ext cx="497121" cy="471102"/>
              </a:xfrm>
              <a:custGeom>
                <a:avLst/>
                <a:gdLst/>
                <a:ahLst/>
                <a:cxnLst/>
                <a:rect l="l" t="t" r="r" b="b"/>
                <a:pathLst>
                  <a:path w="15094" h="14304" extrusionOk="0">
                    <a:moveTo>
                      <a:pt x="11080" y="542"/>
                    </a:moveTo>
                    <a:cubicBezTo>
                      <a:pt x="12020" y="542"/>
                      <a:pt x="12614" y="1176"/>
                      <a:pt x="12837" y="2047"/>
                    </a:cubicBezTo>
                    <a:cubicBezTo>
                      <a:pt x="13087" y="2729"/>
                      <a:pt x="7601" y="4291"/>
                      <a:pt x="6975" y="4503"/>
                    </a:cubicBezTo>
                    <a:cubicBezTo>
                      <a:pt x="4975" y="5182"/>
                      <a:pt x="2973" y="5858"/>
                      <a:pt x="988" y="6585"/>
                    </a:cubicBezTo>
                    <a:cubicBezTo>
                      <a:pt x="977" y="6589"/>
                      <a:pt x="968" y="6596"/>
                      <a:pt x="960" y="6602"/>
                    </a:cubicBezTo>
                    <a:cubicBezTo>
                      <a:pt x="74" y="4524"/>
                      <a:pt x="1390" y="3979"/>
                      <a:pt x="2930" y="3414"/>
                    </a:cubicBezTo>
                    <a:cubicBezTo>
                      <a:pt x="3996" y="3022"/>
                      <a:pt x="5064" y="2632"/>
                      <a:pt x="6132" y="2241"/>
                    </a:cubicBezTo>
                    <a:lnTo>
                      <a:pt x="9334" y="1068"/>
                    </a:lnTo>
                    <a:cubicBezTo>
                      <a:pt x="9764" y="911"/>
                      <a:pt x="10221" y="657"/>
                      <a:pt x="10669" y="579"/>
                    </a:cubicBezTo>
                    <a:cubicBezTo>
                      <a:pt x="10813" y="554"/>
                      <a:pt x="10950" y="542"/>
                      <a:pt x="11080" y="542"/>
                    </a:cubicBezTo>
                    <a:close/>
                    <a:moveTo>
                      <a:pt x="12716" y="2933"/>
                    </a:moveTo>
                    <a:cubicBezTo>
                      <a:pt x="12716" y="2954"/>
                      <a:pt x="12720" y="2976"/>
                      <a:pt x="12728" y="2997"/>
                    </a:cubicBezTo>
                    <a:cubicBezTo>
                      <a:pt x="13081" y="3861"/>
                      <a:pt x="13444" y="4718"/>
                      <a:pt x="13804" y="5579"/>
                    </a:cubicBezTo>
                    <a:cubicBezTo>
                      <a:pt x="14243" y="6624"/>
                      <a:pt x="15070" y="7911"/>
                      <a:pt x="14276" y="9055"/>
                    </a:cubicBezTo>
                    <a:cubicBezTo>
                      <a:pt x="13297" y="10469"/>
                      <a:pt x="10825" y="11179"/>
                      <a:pt x="9302" y="11763"/>
                    </a:cubicBezTo>
                    <a:cubicBezTo>
                      <a:pt x="8314" y="12139"/>
                      <a:pt x="6282" y="13076"/>
                      <a:pt x="4754" y="13076"/>
                    </a:cubicBezTo>
                    <a:cubicBezTo>
                      <a:pt x="4180" y="13076"/>
                      <a:pt x="3677" y="12944"/>
                      <a:pt x="3327" y="12601"/>
                    </a:cubicBezTo>
                    <a:cubicBezTo>
                      <a:pt x="2582" y="11871"/>
                      <a:pt x="2342" y="10583"/>
                      <a:pt x="2066" y="9614"/>
                    </a:cubicBezTo>
                    <a:cubicBezTo>
                      <a:pt x="1790" y="8652"/>
                      <a:pt x="1557" y="7676"/>
                      <a:pt x="1293" y="6710"/>
                    </a:cubicBezTo>
                    <a:cubicBezTo>
                      <a:pt x="4108" y="5831"/>
                      <a:pt x="6895" y="4868"/>
                      <a:pt x="9687" y="3924"/>
                    </a:cubicBezTo>
                    <a:cubicBezTo>
                      <a:pt x="10083" y="3791"/>
                      <a:pt x="11847" y="3480"/>
                      <a:pt x="12716" y="2933"/>
                    </a:cubicBezTo>
                    <a:close/>
                    <a:moveTo>
                      <a:pt x="11502" y="1"/>
                    </a:moveTo>
                    <a:cubicBezTo>
                      <a:pt x="10746" y="1"/>
                      <a:pt x="9907" y="513"/>
                      <a:pt x="9230" y="762"/>
                    </a:cubicBezTo>
                    <a:lnTo>
                      <a:pt x="5762" y="2036"/>
                    </a:lnTo>
                    <a:cubicBezTo>
                      <a:pt x="4275" y="2581"/>
                      <a:pt x="2174" y="2947"/>
                      <a:pt x="941" y="4004"/>
                    </a:cubicBezTo>
                    <a:cubicBezTo>
                      <a:pt x="0" y="4811"/>
                      <a:pt x="270" y="5784"/>
                      <a:pt x="792" y="6774"/>
                    </a:cubicBezTo>
                    <a:cubicBezTo>
                      <a:pt x="810" y="6808"/>
                      <a:pt x="841" y="6822"/>
                      <a:pt x="873" y="6822"/>
                    </a:cubicBezTo>
                    <a:cubicBezTo>
                      <a:pt x="909" y="6822"/>
                      <a:pt x="947" y="6804"/>
                      <a:pt x="971" y="6777"/>
                    </a:cubicBezTo>
                    <a:cubicBezTo>
                      <a:pt x="986" y="6787"/>
                      <a:pt x="1004" y="6792"/>
                      <a:pt x="1022" y="6792"/>
                    </a:cubicBezTo>
                    <a:cubicBezTo>
                      <a:pt x="1033" y="6792"/>
                      <a:pt x="1045" y="6790"/>
                      <a:pt x="1055" y="6785"/>
                    </a:cubicBezTo>
                    <a:cubicBezTo>
                      <a:pt x="1068" y="6782"/>
                      <a:pt x="1079" y="6777"/>
                      <a:pt x="1092" y="6774"/>
                    </a:cubicBezTo>
                    <a:cubicBezTo>
                      <a:pt x="1307" y="8022"/>
                      <a:pt x="1632" y="9248"/>
                      <a:pt x="1994" y="10461"/>
                    </a:cubicBezTo>
                    <a:cubicBezTo>
                      <a:pt x="2272" y="11387"/>
                      <a:pt x="2514" y="12517"/>
                      <a:pt x="3422" y="13039"/>
                    </a:cubicBezTo>
                    <a:cubicBezTo>
                      <a:pt x="3824" y="13271"/>
                      <a:pt x="4295" y="13361"/>
                      <a:pt x="4799" y="13361"/>
                    </a:cubicBezTo>
                    <a:cubicBezTo>
                      <a:pt x="5008" y="13361"/>
                      <a:pt x="5222" y="13346"/>
                      <a:pt x="5438" y="13318"/>
                    </a:cubicBezTo>
                    <a:lnTo>
                      <a:pt x="5438" y="13318"/>
                    </a:lnTo>
                    <a:cubicBezTo>
                      <a:pt x="5129" y="13573"/>
                      <a:pt x="4874" y="13887"/>
                      <a:pt x="4686" y="14241"/>
                    </a:cubicBezTo>
                    <a:cubicBezTo>
                      <a:pt x="4668" y="14275"/>
                      <a:pt x="4697" y="14303"/>
                      <a:pt x="4726" y="14303"/>
                    </a:cubicBezTo>
                    <a:cubicBezTo>
                      <a:pt x="4740" y="14303"/>
                      <a:pt x="4755" y="14297"/>
                      <a:pt x="4764" y="14281"/>
                    </a:cubicBezTo>
                    <a:cubicBezTo>
                      <a:pt x="4975" y="13910"/>
                      <a:pt x="5253" y="13594"/>
                      <a:pt x="5580" y="13320"/>
                    </a:cubicBezTo>
                    <a:cubicBezTo>
                      <a:pt x="5587" y="13314"/>
                      <a:pt x="5591" y="13307"/>
                      <a:pt x="5593" y="13298"/>
                    </a:cubicBezTo>
                    <a:cubicBezTo>
                      <a:pt x="6876" y="13100"/>
                      <a:pt x="8240" y="12501"/>
                      <a:pt x="9158" y="12163"/>
                    </a:cubicBezTo>
                    <a:cubicBezTo>
                      <a:pt x="10829" y="11546"/>
                      <a:pt x="13815" y="10663"/>
                      <a:pt x="14738" y="8972"/>
                    </a:cubicBezTo>
                    <a:cubicBezTo>
                      <a:pt x="15094" y="8322"/>
                      <a:pt x="15004" y="7691"/>
                      <a:pt x="14770" y="7013"/>
                    </a:cubicBezTo>
                    <a:cubicBezTo>
                      <a:pt x="14289" y="5616"/>
                      <a:pt x="13627" y="4250"/>
                      <a:pt x="13041" y="2892"/>
                    </a:cubicBezTo>
                    <a:cubicBezTo>
                      <a:pt x="13020" y="2839"/>
                      <a:pt x="12971" y="2801"/>
                      <a:pt x="12913" y="2794"/>
                    </a:cubicBezTo>
                    <a:cubicBezTo>
                      <a:pt x="13171" y="2581"/>
                      <a:pt x="13286" y="2335"/>
                      <a:pt x="13151" y="2057"/>
                    </a:cubicBezTo>
                    <a:cubicBezTo>
                      <a:pt x="13159" y="2029"/>
                      <a:pt x="13160" y="1999"/>
                      <a:pt x="13152" y="1970"/>
                    </a:cubicBezTo>
                    <a:cubicBezTo>
                      <a:pt x="12953" y="1161"/>
                      <a:pt x="12603" y="64"/>
                      <a:pt x="11600" y="4"/>
                    </a:cubicBezTo>
                    <a:cubicBezTo>
                      <a:pt x="11568" y="2"/>
                      <a:pt x="11535" y="1"/>
                      <a:pt x="11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a:off x="-185425" y="4115069"/>
                <a:ext cx="1028659" cy="1097230"/>
              </a:xfrm>
              <a:custGeom>
                <a:avLst/>
                <a:gdLst/>
                <a:ahLst/>
                <a:cxnLst/>
                <a:rect l="l" t="t" r="r" b="b"/>
                <a:pathLst>
                  <a:path w="31233" h="33315" extrusionOk="0">
                    <a:moveTo>
                      <a:pt x="8663" y="3115"/>
                    </a:moveTo>
                    <a:lnTo>
                      <a:pt x="8663" y="3115"/>
                    </a:lnTo>
                    <a:cubicBezTo>
                      <a:pt x="8561" y="3512"/>
                      <a:pt x="8520" y="3923"/>
                      <a:pt x="8542" y="4335"/>
                    </a:cubicBezTo>
                    <a:lnTo>
                      <a:pt x="8542" y="4335"/>
                    </a:lnTo>
                    <a:cubicBezTo>
                      <a:pt x="8542" y="4334"/>
                      <a:pt x="8542" y="4333"/>
                      <a:pt x="8540" y="4333"/>
                    </a:cubicBezTo>
                    <a:cubicBezTo>
                      <a:pt x="8274" y="4171"/>
                      <a:pt x="7992" y="4037"/>
                      <a:pt x="7699" y="3935"/>
                    </a:cubicBezTo>
                    <a:cubicBezTo>
                      <a:pt x="7850" y="3732"/>
                      <a:pt x="8027" y="3549"/>
                      <a:pt x="8223" y="3390"/>
                    </a:cubicBezTo>
                    <a:lnTo>
                      <a:pt x="8223" y="3388"/>
                    </a:lnTo>
                    <a:cubicBezTo>
                      <a:pt x="8362" y="3278"/>
                      <a:pt x="8513" y="3197"/>
                      <a:pt x="8663" y="3115"/>
                    </a:cubicBezTo>
                    <a:close/>
                    <a:moveTo>
                      <a:pt x="12785" y="1916"/>
                    </a:moveTo>
                    <a:cubicBezTo>
                      <a:pt x="13845" y="1916"/>
                      <a:pt x="14885" y="2545"/>
                      <a:pt x="14863" y="3748"/>
                    </a:cubicBezTo>
                    <a:cubicBezTo>
                      <a:pt x="14595" y="3825"/>
                      <a:pt x="14331" y="3914"/>
                      <a:pt x="14068" y="4010"/>
                    </a:cubicBezTo>
                    <a:cubicBezTo>
                      <a:pt x="13683" y="3858"/>
                      <a:pt x="13261" y="3781"/>
                      <a:pt x="12837" y="3781"/>
                    </a:cubicBezTo>
                    <a:cubicBezTo>
                      <a:pt x="11893" y="3781"/>
                      <a:pt x="10943" y="4160"/>
                      <a:pt x="10388" y="4936"/>
                    </a:cubicBezTo>
                    <a:lnTo>
                      <a:pt x="10388" y="4934"/>
                    </a:lnTo>
                    <a:cubicBezTo>
                      <a:pt x="10120" y="3844"/>
                      <a:pt x="10757" y="2540"/>
                      <a:pt x="11809" y="2105"/>
                    </a:cubicBezTo>
                    <a:cubicBezTo>
                      <a:pt x="12115" y="1979"/>
                      <a:pt x="12451" y="1916"/>
                      <a:pt x="12785" y="1916"/>
                    </a:cubicBezTo>
                    <a:close/>
                    <a:moveTo>
                      <a:pt x="13019" y="4062"/>
                    </a:moveTo>
                    <a:cubicBezTo>
                      <a:pt x="13245" y="4062"/>
                      <a:pt x="13477" y="4088"/>
                      <a:pt x="13716" y="4141"/>
                    </a:cubicBezTo>
                    <a:lnTo>
                      <a:pt x="13716" y="4141"/>
                    </a:lnTo>
                    <a:cubicBezTo>
                      <a:pt x="12679" y="4551"/>
                      <a:pt x="11694" y="5081"/>
                      <a:pt x="10783" y="5721"/>
                    </a:cubicBezTo>
                    <a:cubicBezTo>
                      <a:pt x="10660" y="5576"/>
                      <a:pt x="10560" y="5414"/>
                      <a:pt x="10486" y="5238"/>
                    </a:cubicBezTo>
                    <a:cubicBezTo>
                      <a:pt x="11232" y="4515"/>
                      <a:pt x="12068" y="4062"/>
                      <a:pt x="13019" y="4062"/>
                    </a:cubicBezTo>
                    <a:close/>
                    <a:moveTo>
                      <a:pt x="12532" y="302"/>
                    </a:moveTo>
                    <a:cubicBezTo>
                      <a:pt x="14262" y="302"/>
                      <a:pt x="15624" y="1702"/>
                      <a:pt x="16041" y="3469"/>
                    </a:cubicBezTo>
                    <a:cubicBezTo>
                      <a:pt x="15748" y="3524"/>
                      <a:pt x="15454" y="3587"/>
                      <a:pt x="15163" y="3664"/>
                    </a:cubicBezTo>
                    <a:cubicBezTo>
                      <a:pt x="15253" y="2329"/>
                      <a:pt x="13982" y="1602"/>
                      <a:pt x="12760" y="1602"/>
                    </a:cubicBezTo>
                    <a:cubicBezTo>
                      <a:pt x="12392" y="1602"/>
                      <a:pt x="12028" y="1668"/>
                      <a:pt x="11707" y="1804"/>
                    </a:cubicBezTo>
                    <a:cubicBezTo>
                      <a:pt x="10244" y="2424"/>
                      <a:pt x="9398" y="4609"/>
                      <a:pt x="10619" y="5839"/>
                    </a:cubicBezTo>
                    <a:cubicBezTo>
                      <a:pt x="10348" y="6037"/>
                      <a:pt x="10086" y="6243"/>
                      <a:pt x="9835" y="6458"/>
                    </a:cubicBezTo>
                    <a:cubicBezTo>
                      <a:pt x="8018" y="4692"/>
                      <a:pt x="8909" y="1434"/>
                      <a:pt x="11274" y="541"/>
                    </a:cubicBezTo>
                    <a:cubicBezTo>
                      <a:pt x="11708" y="377"/>
                      <a:pt x="12130" y="302"/>
                      <a:pt x="12532" y="302"/>
                    </a:cubicBezTo>
                    <a:close/>
                    <a:moveTo>
                      <a:pt x="8002" y="15962"/>
                    </a:moveTo>
                    <a:lnTo>
                      <a:pt x="8002" y="15962"/>
                    </a:lnTo>
                    <a:cubicBezTo>
                      <a:pt x="8034" y="16557"/>
                      <a:pt x="8107" y="17150"/>
                      <a:pt x="8222" y="17737"/>
                    </a:cubicBezTo>
                    <a:cubicBezTo>
                      <a:pt x="8218" y="17736"/>
                      <a:pt x="8214" y="17735"/>
                      <a:pt x="8210" y="17735"/>
                    </a:cubicBezTo>
                    <a:cubicBezTo>
                      <a:pt x="8196" y="17735"/>
                      <a:pt x="8182" y="17744"/>
                      <a:pt x="8175" y="17758"/>
                    </a:cubicBezTo>
                    <a:cubicBezTo>
                      <a:pt x="8069" y="18022"/>
                      <a:pt x="7943" y="18276"/>
                      <a:pt x="7812" y="18528"/>
                    </a:cubicBezTo>
                    <a:cubicBezTo>
                      <a:pt x="7807" y="18504"/>
                      <a:pt x="7802" y="18481"/>
                      <a:pt x="7798" y="18457"/>
                    </a:cubicBezTo>
                    <a:cubicBezTo>
                      <a:pt x="7742" y="18183"/>
                      <a:pt x="7688" y="17904"/>
                      <a:pt x="7632" y="17624"/>
                    </a:cubicBezTo>
                    <a:cubicBezTo>
                      <a:pt x="7771" y="17334"/>
                      <a:pt x="7919" y="17050"/>
                      <a:pt x="8061" y="16762"/>
                    </a:cubicBezTo>
                    <a:cubicBezTo>
                      <a:pt x="8080" y="16723"/>
                      <a:pt x="8049" y="16694"/>
                      <a:pt x="8017" y="16694"/>
                    </a:cubicBezTo>
                    <a:cubicBezTo>
                      <a:pt x="8002" y="16694"/>
                      <a:pt x="7985" y="16702"/>
                      <a:pt x="7975" y="16719"/>
                    </a:cubicBezTo>
                    <a:cubicBezTo>
                      <a:pt x="7820" y="16950"/>
                      <a:pt x="7702" y="17202"/>
                      <a:pt x="7603" y="17461"/>
                    </a:cubicBezTo>
                    <a:cubicBezTo>
                      <a:pt x="7562" y="17248"/>
                      <a:pt x="7520" y="17033"/>
                      <a:pt x="7484" y="16814"/>
                    </a:cubicBezTo>
                    <a:cubicBezTo>
                      <a:pt x="7498" y="16814"/>
                      <a:pt x="7511" y="16805"/>
                      <a:pt x="7516" y="16792"/>
                    </a:cubicBezTo>
                    <a:cubicBezTo>
                      <a:pt x="7637" y="16499"/>
                      <a:pt x="7806" y="16244"/>
                      <a:pt x="7991" y="15989"/>
                    </a:cubicBezTo>
                    <a:cubicBezTo>
                      <a:pt x="7997" y="15980"/>
                      <a:pt x="8001" y="15971"/>
                      <a:pt x="8002" y="15962"/>
                    </a:cubicBezTo>
                    <a:close/>
                    <a:moveTo>
                      <a:pt x="8239" y="17831"/>
                    </a:moveTo>
                    <a:cubicBezTo>
                      <a:pt x="8295" y="18105"/>
                      <a:pt x="8362" y="18376"/>
                      <a:pt x="8434" y="18646"/>
                    </a:cubicBezTo>
                    <a:lnTo>
                      <a:pt x="8432" y="18646"/>
                    </a:lnTo>
                    <a:cubicBezTo>
                      <a:pt x="8223" y="18932"/>
                      <a:pt x="8101" y="19285"/>
                      <a:pt x="8037" y="19632"/>
                    </a:cubicBezTo>
                    <a:cubicBezTo>
                      <a:pt x="7971" y="19310"/>
                      <a:pt x="7904" y="18987"/>
                      <a:pt x="7838" y="18665"/>
                    </a:cubicBezTo>
                    <a:cubicBezTo>
                      <a:pt x="8005" y="18405"/>
                      <a:pt x="8139" y="18124"/>
                      <a:pt x="8239" y="17831"/>
                    </a:cubicBezTo>
                    <a:close/>
                    <a:moveTo>
                      <a:pt x="8637" y="19338"/>
                    </a:moveTo>
                    <a:lnTo>
                      <a:pt x="8637" y="19338"/>
                    </a:lnTo>
                    <a:cubicBezTo>
                      <a:pt x="8700" y="19528"/>
                      <a:pt x="8767" y="19719"/>
                      <a:pt x="8840" y="19906"/>
                    </a:cubicBezTo>
                    <a:cubicBezTo>
                      <a:pt x="8842" y="19911"/>
                      <a:pt x="8845" y="19914"/>
                      <a:pt x="8846" y="19919"/>
                    </a:cubicBezTo>
                    <a:cubicBezTo>
                      <a:pt x="8676" y="19965"/>
                      <a:pt x="8504" y="20011"/>
                      <a:pt x="8332" y="20058"/>
                    </a:cubicBezTo>
                    <a:cubicBezTo>
                      <a:pt x="8468" y="19834"/>
                      <a:pt x="8570" y="19591"/>
                      <a:pt x="8637" y="19338"/>
                    </a:cubicBezTo>
                    <a:close/>
                    <a:moveTo>
                      <a:pt x="8477" y="18810"/>
                    </a:moveTo>
                    <a:cubicBezTo>
                      <a:pt x="8507" y="18920"/>
                      <a:pt x="8542" y="19028"/>
                      <a:pt x="8575" y="19136"/>
                    </a:cubicBezTo>
                    <a:lnTo>
                      <a:pt x="8574" y="19138"/>
                    </a:lnTo>
                    <a:cubicBezTo>
                      <a:pt x="8480" y="19501"/>
                      <a:pt x="8336" y="19852"/>
                      <a:pt x="8152" y="20180"/>
                    </a:cubicBezTo>
                    <a:cubicBezTo>
                      <a:pt x="8124" y="20050"/>
                      <a:pt x="8097" y="19921"/>
                      <a:pt x="8070" y="19790"/>
                    </a:cubicBezTo>
                    <a:lnTo>
                      <a:pt x="8070" y="19790"/>
                    </a:lnTo>
                    <a:cubicBezTo>
                      <a:pt x="8073" y="19790"/>
                      <a:pt x="8076" y="19791"/>
                      <a:pt x="8079" y="19791"/>
                    </a:cubicBezTo>
                    <a:cubicBezTo>
                      <a:pt x="8103" y="19791"/>
                      <a:pt x="8123" y="19774"/>
                      <a:pt x="8128" y="19750"/>
                    </a:cubicBezTo>
                    <a:cubicBezTo>
                      <a:pt x="8190" y="19406"/>
                      <a:pt x="8322" y="19109"/>
                      <a:pt x="8477" y="18810"/>
                    </a:cubicBezTo>
                    <a:close/>
                    <a:moveTo>
                      <a:pt x="8002" y="6808"/>
                    </a:moveTo>
                    <a:cubicBezTo>
                      <a:pt x="8322" y="6941"/>
                      <a:pt x="8619" y="7127"/>
                      <a:pt x="8877" y="7360"/>
                    </a:cubicBezTo>
                    <a:cubicBezTo>
                      <a:pt x="7194" y="9202"/>
                      <a:pt x="6690" y="11550"/>
                      <a:pt x="6819" y="14035"/>
                    </a:cubicBezTo>
                    <a:cubicBezTo>
                      <a:pt x="6947" y="16481"/>
                      <a:pt x="7431" y="18952"/>
                      <a:pt x="7999" y="21385"/>
                    </a:cubicBezTo>
                    <a:cubicBezTo>
                      <a:pt x="5397" y="16715"/>
                      <a:pt x="5374" y="11553"/>
                      <a:pt x="8002" y="6808"/>
                    </a:cubicBezTo>
                    <a:close/>
                    <a:moveTo>
                      <a:pt x="8250" y="20174"/>
                    </a:moveTo>
                    <a:cubicBezTo>
                      <a:pt x="8255" y="20203"/>
                      <a:pt x="8274" y="20228"/>
                      <a:pt x="8303" y="20239"/>
                    </a:cubicBezTo>
                    <a:lnTo>
                      <a:pt x="8301" y="20239"/>
                    </a:lnTo>
                    <a:cubicBezTo>
                      <a:pt x="8301" y="20241"/>
                      <a:pt x="8300" y="20244"/>
                      <a:pt x="8300" y="20246"/>
                    </a:cubicBezTo>
                    <a:cubicBezTo>
                      <a:pt x="8341" y="20646"/>
                      <a:pt x="8472" y="21052"/>
                      <a:pt x="8607" y="21449"/>
                    </a:cubicBezTo>
                    <a:cubicBezTo>
                      <a:pt x="8569" y="21580"/>
                      <a:pt x="8539" y="21714"/>
                      <a:pt x="8507" y="21847"/>
                    </a:cubicBezTo>
                    <a:cubicBezTo>
                      <a:pt x="8394" y="21326"/>
                      <a:pt x="8282" y="20805"/>
                      <a:pt x="8174" y="20284"/>
                    </a:cubicBezTo>
                    <a:cubicBezTo>
                      <a:pt x="8201" y="20247"/>
                      <a:pt x="8225" y="20211"/>
                      <a:pt x="8250" y="20174"/>
                    </a:cubicBezTo>
                    <a:close/>
                    <a:moveTo>
                      <a:pt x="9401" y="20059"/>
                    </a:moveTo>
                    <a:cubicBezTo>
                      <a:pt x="9406" y="20679"/>
                      <a:pt x="9473" y="21298"/>
                      <a:pt x="9600" y="21905"/>
                    </a:cubicBezTo>
                    <a:lnTo>
                      <a:pt x="9095" y="21884"/>
                    </a:lnTo>
                    <a:cubicBezTo>
                      <a:pt x="8932" y="21329"/>
                      <a:pt x="8807" y="20717"/>
                      <a:pt x="8544" y="20207"/>
                    </a:cubicBezTo>
                    <a:lnTo>
                      <a:pt x="8542" y="20207"/>
                    </a:lnTo>
                    <a:cubicBezTo>
                      <a:pt x="8829" y="20160"/>
                      <a:pt x="9116" y="20110"/>
                      <a:pt x="9401" y="20059"/>
                    </a:cubicBezTo>
                    <a:close/>
                    <a:moveTo>
                      <a:pt x="6839" y="6582"/>
                    </a:moveTo>
                    <a:cubicBezTo>
                      <a:pt x="7185" y="6582"/>
                      <a:pt x="7530" y="6637"/>
                      <a:pt x="7863" y="6756"/>
                    </a:cubicBezTo>
                    <a:cubicBezTo>
                      <a:pt x="4805" y="11148"/>
                      <a:pt x="4899" y="17917"/>
                      <a:pt x="8175" y="22176"/>
                    </a:cubicBezTo>
                    <a:cubicBezTo>
                      <a:pt x="8179" y="22179"/>
                      <a:pt x="8183" y="22184"/>
                      <a:pt x="8188" y="22187"/>
                    </a:cubicBezTo>
                    <a:cubicBezTo>
                      <a:pt x="8285" y="22585"/>
                      <a:pt x="8381" y="22981"/>
                      <a:pt x="8480" y="23376"/>
                    </a:cubicBezTo>
                    <a:cubicBezTo>
                      <a:pt x="8463" y="23378"/>
                      <a:pt x="8446" y="23380"/>
                      <a:pt x="8428" y="23380"/>
                    </a:cubicBezTo>
                    <a:cubicBezTo>
                      <a:pt x="8058" y="23380"/>
                      <a:pt x="7434" y="22854"/>
                      <a:pt x="7198" y="22644"/>
                    </a:cubicBezTo>
                    <a:lnTo>
                      <a:pt x="7198" y="22646"/>
                    </a:lnTo>
                    <a:cubicBezTo>
                      <a:pt x="6878" y="22362"/>
                      <a:pt x="6604" y="21956"/>
                      <a:pt x="6365" y="21597"/>
                    </a:cubicBezTo>
                    <a:cubicBezTo>
                      <a:pt x="5944" y="20963"/>
                      <a:pt x="5622" y="20258"/>
                      <a:pt x="5353" y="19548"/>
                    </a:cubicBezTo>
                    <a:cubicBezTo>
                      <a:pt x="4805" y="18099"/>
                      <a:pt x="4465" y="16562"/>
                      <a:pt x="4314" y="15023"/>
                    </a:cubicBezTo>
                    <a:cubicBezTo>
                      <a:pt x="4032" y="12151"/>
                      <a:pt x="4220" y="8891"/>
                      <a:pt x="6215" y="6641"/>
                    </a:cubicBezTo>
                    <a:cubicBezTo>
                      <a:pt x="6422" y="6602"/>
                      <a:pt x="6631" y="6582"/>
                      <a:pt x="6839" y="6582"/>
                    </a:cubicBezTo>
                    <a:close/>
                    <a:moveTo>
                      <a:pt x="5670" y="6786"/>
                    </a:moveTo>
                    <a:lnTo>
                      <a:pt x="5670" y="6786"/>
                    </a:lnTo>
                    <a:cubicBezTo>
                      <a:pt x="3461" y="9355"/>
                      <a:pt x="3638" y="13700"/>
                      <a:pt x="4239" y="16787"/>
                    </a:cubicBezTo>
                    <a:cubicBezTo>
                      <a:pt x="4589" y="18587"/>
                      <a:pt x="5158" y="20456"/>
                      <a:pt x="6231" y="21967"/>
                    </a:cubicBezTo>
                    <a:cubicBezTo>
                      <a:pt x="6594" y="22477"/>
                      <a:pt x="7409" y="23628"/>
                      <a:pt x="8180" y="23628"/>
                    </a:cubicBezTo>
                    <a:cubicBezTo>
                      <a:pt x="8295" y="23628"/>
                      <a:pt x="8410" y="23603"/>
                      <a:pt x="8521" y="23545"/>
                    </a:cubicBezTo>
                    <a:cubicBezTo>
                      <a:pt x="8673" y="24157"/>
                      <a:pt x="8824" y="24764"/>
                      <a:pt x="8972" y="25368"/>
                    </a:cubicBezTo>
                    <a:lnTo>
                      <a:pt x="8971" y="25370"/>
                    </a:lnTo>
                    <a:cubicBezTo>
                      <a:pt x="9006" y="25508"/>
                      <a:pt x="9041" y="25647"/>
                      <a:pt x="9074" y="25786"/>
                    </a:cubicBezTo>
                    <a:cubicBezTo>
                      <a:pt x="8852" y="25821"/>
                      <a:pt x="8636" y="25838"/>
                      <a:pt x="8427" y="25838"/>
                    </a:cubicBezTo>
                    <a:cubicBezTo>
                      <a:pt x="3884" y="25838"/>
                      <a:pt x="2532" y="17844"/>
                      <a:pt x="2364" y="14494"/>
                    </a:cubicBezTo>
                    <a:cubicBezTo>
                      <a:pt x="2262" y="12481"/>
                      <a:pt x="2342" y="10261"/>
                      <a:pt x="3471" y="8517"/>
                    </a:cubicBezTo>
                    <a:cubicBezTo>
                      <a:pt x="3987" y="7720"/>
                      <a:pt x="4789" y="7094"/>
                      <a:pt x="5670" y="6786"/>
                    </a:cubicBezTo>
                    <a:close/>
                    <a:moveTo>
                      <a:pt x="6325" y="4016"/>
                    </a:moveTo>
                    <a:cubicBezTo>
                      <a:pt x="7017" y="4016"/>
                      <a:pt x="7730" y="4184"/>
                      <a:pt x="8430" y="4556"/>
                    </a:cubicBezTo>
                    <a:cubicBezTo>
                      <a:pt x="8448" y="4568"/>
                      <a:pt x="8468" y="4573"/>
                      <a:pt x="8487" y="4573"/>
                    </a:cubicBezTo>
                    <a:cubicBezTo>
                      <a:pt x="8514" y="4573"/>
                      <a:pt x="8541" y="4563"/>
                      <a:pt x="8561" y="4544"/>
                    </a:cubicBezTo>
                    <a:cubicBezTo>
                      <a:pt x="8655" y="5324"/>
                      <a:pt x="9006" y="6061"/>
                      <a:pt x="9669" y="6604"/>
                    </a:cubicBezTo>
                    <a:cubicBezTo>
                      <a:pt x="9514" y="6740"/>
                      <a:pt x="9356" y="6875"/>
                      <a:pt x="9210" y="7017"/>
                    </a:cubicBezTo>
                    <a:cubicBezTo>
                      <a:pt x="9175" y="7051"/>
                      <a:pt x="9144" y="7084"/>
                      <a:pt x="9113" y="7118"/>
                    </a:cubicBezTo>
                    <a:cubicBezTo>
                      <a:pt x="9108" y="7113"/>
                      <a:pt x="9106" y="7108"/>
                      <a:pt x="9101" y="7103"/>
                    </a:cubicBezTo>
                    <a:cubicBezTo>
                      <a:pt x="8444" y="6512"/>
                      <a:pt x="7632" y="6243"/>
                      <a:pt x="6808" y="6243"/>
                    </a:cubicBezTo>
                    <a:cubicBezTo>
                      <a:pt x="5899" y="6243"/>
                      <a:pt x="4976" y="6569"/>
                      <a:pt x="4229" y="7151"/>
                    </a:cubicBezTo>
                    <a:cubicBezTo>
                      <a:pt x="2352" y="8611"/>
                      <a:pt x="2006" y="11269"/>
                      <a:pt x="2012" y="13483"/>
                    </a:cubicBezTo>
                    <a:cubicBezTo>
                      <a:pt x="2021" y="17041"/>
                      <a:pt x="3321" y="26105"/>
                      <a:pt x="8257" y="26105"/>
                    </a:cubicBezTo>
                    <a:cubicBezTo>
                      <a:pt x="8538" y="26105"/>
                      <a:pt x="8829" y="26076"/>
                      <a:pt x="9133" y="26015"/>
                    </a:cubicBezTo>
                    <a:cubicBezTo>
                      <a:pt x="9237" y="26438"/>
                      <a:pt x="9345" y="26857"/>
                      <a:pt x="9471" y="27270"/>
                    </a:cubicBezTo>
                    <a:cubicBezTo>
                      <a:pt x="9441" y="27229"/>
                      <a:pt x="9394" y="27201"/>
                      <a:pt x="9341" y="27201"/>
                    </a:cubicBezTo>
                    <a:cubicBezTo>
                      <a:pt x="9315" y="27201"/>
                      <a:pt x="9287" y="27208"/>
                      <a:pt x="9259" y="27223"/>
                    </a:cubicBezTo>
                    <a:cubicBezTo>
                      <a:pt x="8461" y="27677"/>
                      <a:pt x="7737" y="27879"/>
                      <a:pt x="7080" y="27879"/>
                    </a:cubicBezTo>
                    <a:cubicBezTo>
                      <a:pt x="2613" y="27879"/>
                      <a:pt x="1241" y="18542"/>
                      <a:pt x="877" y="15334"/>
                    </a:cubicBezTo>
                    <a:cubicBezTo>
                      <a:pt x="575" y="12651"/>
                      <a:pt x="372" y="9680"/>
                      <a:pt x="1634" y="7199"/>
                    </a:cubicBezTo>
                    <a:cubicBezTo>
                      <a:pt x="2578" y="5348"/>
                      <a:pt x="4374" y="4016"/>
                      <a:pt x="6325" y="4016"/>
                    </a:cubicBezTo>
                    <a:close/>
                    <a:moveTo>
                      <a:pt x="17960" y="3634"/>
                    </a:moveTo>
                    <a:cubicBezTo>
                      <a:pt x="19163" y="3634"/>
                      <a:pt x="20359" y="3866"/>
                      <a:pt x="21477" y="4391"/>
                    </a:cubicBezTo>
                    <a:cubicBezTo>
                      <a:pt x="22736" y="4980"/>
                      <a:pt x="23674" y="5924"/>
                      <a:pt x="24434" y="7023"/>
                    </a:cubicBezTo>
                    <a:cubicBezTo>
                      <a:pt x="23176" y="6123"/>
                      <a:pt x="21609" y="5721"/>
                      <a:pt x="19984" y="5721"/>
                    </a:cubicBezTo>
                    <a:cubicBezTo>
                      <a:pt x="16629" y="5721"/>
                      <a:pt x="13028" y="7439"/>
                      <a:pt x="11400" y="10041"/>
                    </a:cubicBezTo>
                    <a:cubicBezTo>
                      <a:pt x="9882" y="12470"/>
                      <a:pt x="10555" y="15965"/>
                      <a:pt x="10856" y="18630"/>
                    </a:cubicBezTo>
                    <a:cubicBezTo>
                      <a:pt x="11267" y="22286"/>
                      <a:pt x="11985" y="25921"/>
                      <a:pt x="13134" y="29418"/>
                    </a:cubicBezTo>
                    <a:cubicBezTo>
                      <a:pt x="13148" y="29461"/>
                      <a:pt x="13180" y="29479"/>
                      <a:pt x="13213" y="29479"/>
                    </a:cubicBezTo>
                    <a:cubicBezTo>
                      <a:pt x="13268" y="29479"/>
                      <a:pt x="13325" y="29430"/>
                      <a:pt x="13306" y="29361"/>
                    </a:cubicBezTo>
                    <a:cubicBezTo>
                      <a:pt x="12504" y="26356"/>
                      <a:pt x="11798" y="23333"/>
                      <a:pt x="11369" y="20250"/>
                    </a:cubicBezTo>
                    <a:cubicBezTo>
                      <a:pt x="11016" y="17696"/>
                      <a:pt x="10483" y="14737"/>
                      <a:pt x="10944" y="12176"/>
                    </a:cubicBezTo>
                    <a:cubicBezTo>
                      <a:pt x="11467" y="9268"/>
                      <a:pt x="14171" y="7586"/>
                      <a:pt x="16766" y="6673"/>
                    </a:cubicBezTo>
                    <a:cubicBezTo>
                      <a:pt x="17857" y="6289"/>
                      <a:pt x="18965" y="6081"/>
                      <a:pt x="20049" y="6081"/>
                    </a:cubicBezTo>
                    <a:cubicBezTo>
                      <a:pt x="21805" y="6081"/>
                      <a:pt x="23498" y="6626"/>
                      <a:pt x="24960" y="7852"/>
                    </a:cubicBezTo>
                    <a:cubicBezTo>
                      <a:pt x="25540" y="8848"/>
                      <a:pt x="26013" y="9923"/>
                      <a:pt x="26463" y="10957"/>
                    </a:cubicBezTo>
                    <a:cubicBezTo>
                      <a:pt x="27510" y="13375"/>
                      <a:pt x="28335" y="15883"/>
                      <a:pt x="29078" y="18410"/>
                    </a:cubicBezTo>
                    <a:lnTo>
                      <a:pt x="29078" y="18411"/>
                    </a:lnTo>
                    <a:cubicBezTo>
                      <a:pt x="29738" y="20654"/>
                      <a:pt x="30932" y="23432"/>
                      <a:pt x="30505" y="25806"/>
                    </a:cubicBezTo>
                    <a:cubicBezTo>
                      <a:pt x="30112" y="27985"/>
                      <a:pt x="27880" y="29004"/>
                      <a:pt x="25710" y="29737"/>
                    </a:cubicBezTo>
                    <a:cubicBezTo>
                      <a:pt x="25862" y="29555"/>
                      <a:pt x="26018" y="29375"/>
                      <a:pt x="26184" y="29206"/>
                    </a:cubicBezTo>
                    <a:cubicBezTo>
                      <a:pt x="26218" y="29169"/>
                      <a:pt x="26180" y="29109"/>
                      <a:pt x="26139" y="29109"/>
                    </a:cubicBezTo>
                    <a:cubicBezTo>
                      <a:pt x="26129" y="29109"/>
                      <a:pt x="26118" y="29113"/>
                      <a:pt x="26109" y="29122"/>
                    </a:cubicBezTo>
                    <a:cubicBezTo>
                      <a:pt x="25871" y="29330"/>
                      <a:pt x="25656" y="29563"/>
                      <a:pt x="25467" y="29816"/>
                    </a:cubicBezTo>
                    <a:cubicBezTo>
                      <a:pt x="25086" y="29942"/>
                      <a:pt x="24709" y="30060"/>
                      <a:pt x="24348" y="30175"/>
                    </a:cubicBezTo>
                    <a:cubicBezTo>
                      <a:pt x="24480" y="30057"/>
                      <a:pt x="24611" y="29936"/>
                      <a:pt x="24733" y="29808"/>
                    </a:cubicBezTo>
                    <a:cubicBezTo>
                      <a:pt x="24773" y="29768"/>
                      <a:pt x="24731" y="29701"/>
                      <a:pt x="24684" y="29701"/>
                    </a:cubicBezTo>
                    <a:cubicBezTo>
                      <a:pt x="24673" y="29701"/>
                      <a:pt x="24661" y="29705"/>
                      <a:pt x="24651" y="29714"/>
                    </a:cubicBezTo>
                    <a:cubicBezTo>
                      <a:pt x="24447" y="29885"/>
                      <a:pt x="24257" y="30073"/>
                      <a:pt x="24072" y="30264"/>
                    </a:cubicBezTo>
                    <a:cubicBezTo>
                      <a:pt x="23747" y="30368"/>
                      <a:pt x="23434" y="30470"/>
                      <a:pt x="23146" y="30574"/>
                    </a:cubicBezTo>
                    <a:cubicBezTo>
                      <a:pt x="23250" y="30457"/>
                      <a:pt x="23355" y="30342"/>
                      <a:pt x="23463" y="30229"/>
                    </a:cubicBezTo>
                    <a:cubicBezTo>
                      <a:pt x="23490" y="30201"/>
                      <a:pt x="23460" y="30154"/>
                      <a:pt x="23428" y="30154"/>
                    </a:cubicBezTo>
                    <a:cubicBezTo>
                      <a:pt x="23420" y="30154"/>
                      <a:pt x="23412" y="30157"/>
                      <a:pt x="23404" y="30164"/>
                    </a:cubicBezTo>
                    <a:cubicBezTo>
                      <a:pt x="23234" y="30314"/>
                      <a:pt x="23074" y="30478"/>
                      <a:pt x="22929" y="30653"/>
                    </a:cubicBezTo>
                    <a:lnTo>
                      <a:pt x="21861" y="31047"/>
                    </a:lnTo>
                    <a:cubicBezTo>
                      <a:pt x="21997" y="30880"/>
                      <a:pt x="22131" y="30711"/>
                      <a:pt x="22260" y="30537"/>
                    </a:cubicBezTo>
                    <a:cubicBezTo>
                      <a:pt x="22292" y="30492"/>
                      <a:pt x="22254" y="30438"/>
                      <a:pt x="22212" y="30438"/>
                    </a:cubicBezTo>
                    <a:cubicBezTo>
                      <a:pt x="22198" y="30438"/>
                      <a:pt x="22183" y="30444"/>
                      <a:pt x="22171" y="30459"/>
                    </a:cubicBezTo>
                    <a:cubicBezTo>
                      <a:pt x="21986" y="30677"/>
                      <a:pt x="21812" y="30902"/>
                      <a:pt x="21638" y="31130"/>
                    </a:cubicBezTo>
                    <a:lnTo>
                      <a:pt x="20575" y="31522"/>
                    </a:lnTo>
                    <a:cubicBezTo>
                      <a:pt x="20730" y="31358"/>
                      <a:pt x="20880" y="31190"/>
                      <a:pt x="21018" y="31015"/>
                    </a:cubicBezTo>
                    <a:cubicBezTo>
                      <a:pt x="21052" y="30972"/>
                      <a:pt x="21017" y="30925"/>
                      <a:pt x="20975" y="30925"/>
                    </a:cubicBezTo>
                    <a:cubicBezTo>
                      <a:pt x="20961" y="30925"/>
                      <a:pt x="20947" y="30930"/>
                      <a:pt x="20934" y="30942"/>
                    </a:cubicBezTo>
                    <a:cubicBezTo>
                      <a:pt x="20699" y="31157"/>
                      <a:pt x="20486" y="31394"/>
                      <a:pt x="20274" y="31632"/>
                    </a:cubicBezTo>
                    <a:lnTo>
                      <a:pt x="18934" y="32126"/>
                    </a:lnTo>
                    <a:cubicBezTo>
                      <a:pt x="18693" y="32215"/>
                      <a:pt x="18441" y="32312"/>
                      <a:pt x="18186" y="32408"/>
                    </a:cubicBezTo>
                    <a:cubicBezTo>
                      <a:pt x="18404" y="32016"/>
                      <a:pt x="18658" y="31645"/>
                      <a:pt x="18943" y="31297"/>
                    </a:cubicBezTo>
                    <a:cubicBezTo>
                      <a:pt x="18977" y="31258"/>
                      <a:pt x="18940" y="31208"/>
                      <a:pt x="18900" y="31208"/>
                    </a:cubicBezTo>
                    <a:cubicBezTo>
                      <a:pt x="18887" y="31208"/>
                      <a:pt x="18873" y="31214"/>
                      <a:pt x="18862" y="31227"/>
                    </a:cubicBezTo>
                    <a:cubicBezTo>
                      <a:pt x="18529" y="31595"/>
                      <a:pt x="18253" y="32013"/>
                      <a:pt x="18043" y="32462"/>
                    </a:cubicBezTo>
                    <a:cubicBezTo>
                      <a:pt x="17663" y="32602"/>
                      <a:pt x="17273" y="32736"/>
                      <a:pt x="16881" y="32830"/>
                    </a:cubicBezTo>
                    <a:cubicBezTo>
                      <a:pt x="17220" y="32363"/>
                      <a:pt x="17558" y="31895"/>
                      <a:pt x="17880" y="31415"/>
                    </a:cubicBezTo>
                    <a:cubicBezTo>
                      <a:pt x="17914" y="31363"/>
                      <a:pt x="17872" y="31302"/>
                      <a:pt x="17826" y="31302"/>
                    </a:cubicBezTo>
                    <a:cubicBezTo>
                      <a:pt x="17811" y="31302"/>
                      <a:pt x="17794" y="31309"/>
                      <a:pt x="17781" y="31327"/>
                    </a:cubicBezTo>
                    <a:cubicBezTo>
                      <a:pt x="17405" y="31834"/>
                      <a:pt x="17047" y="32354"/>
                      <a:pt x="16691" y="32875"/>
                    </a:cubicBezTo>
                    <a:cubicBezTo>
                      <a:pt x="16425" y="32931"/>
                      <a:pt x="16154" y="32961"/>
                      <a:pt x="15883" y="32963"/>
                    </a:cubicBezTo>
                    <a:cubicBezTo>
                      <a:pt x="16226" y="32303"/>
                      <a:pt x="16603" y="31662"/>
                      <a:pt x="17015" y="31044"/>
                    </a:cubicBezTo>
                    <a:cubicBezTo>
                      <a:pt x="17039" y="31007"/>
                      <a:pt x="16999" y="30965"/>
                      <a:pt x="16961" y="30965"/>
                    </a:cubicBezTo>
                    <a:cubicBezTo>
                      <a:pt x="16947" y="30965"/>
                      <a:pt x="16934" y="30971"/>
                      <a:pt x="16924" y="30985"/>
                    </a:cubicBezTo>
                    <a:cubicBezTo>
                      <a:pt x="16466" y="31600"/>
                      <a:pt x="16074" y="32261"/>
                      <a:pt x="15754" y="32959"/>
                    </a:cubicBezTo>
                    <a:cubicBezTo>
                      <a:pt x="15478" y="32950"/>
                      <a:pt x="15204" y="32894"/>
                      <a:pt x="14944" y="32797"/>
                    </a:cubicBezTo>
                    <a:cubicBezTo>
                      <a:pt x="15300" y="32059"/>
                      <a:pt x="15703" y="31345"/>
                      <a:pt x="16125" y="30644"/>
                    </a:cubicBezTo>
                    <a:cubicBezTo>
                      <a:pt x="16146" y="30609"/>
                      <a:pt x="16111" y="30572"/>
                      <a:pt x="16077" y="30572"/>
                    </a:cubicBezTo>
                    <a:cubicBezTo>
                      <a:pt x="16065" y="30572"/>
                      <a:pt x="16053" y="30577"/>
                      <a:pt x="16044" y="30589"/>
                    </a:cubicBezTo>
                    <a:cubicBezTo>
                      <a:pt x="15569" y="31268"/>
                      <a:pt x="15172" y="31994"/>
                      <a:pt x="14826" y="32747"/>
                    </a:cubicBezTo>
                    <a:cubicBezTo>
                      <a:pt x="14707" y="32695"/>
                      <a:pt x="14592" y="32633"/>
                      <a:pt x="14482" y="32563"/>
                    </a:cubicBezTo>
                    <a:cubicBezTo>
                      <a:pt x="14463" y="32550"/>
                      <a:pt x="14441" y="32543"/>
                      <a:pt x="14418" y="32543"/>
                    </a:cubicBezTo>
                    <a:cubicBezTo>
                      <a:pt x="14414" y="32543"/>
                      <a:pt x="14410" y="32543"/>
                      <a:pt x="14406" y="32543"/>
                    </a:cubicBezTo>
                    <a:cubicBezTo>
                      <a:pt x="14320" y="32484"/>
                      <a:pt x="14235" y="32424"/>
                      <a:pt x="14149" y="32365"/>
                    </a:cubicBezTo>
                    <a:cubicBezTo>
                      <a:pt x="14496" y="31683"/>
                      <a:pt x="14874" y="31020"/>
                      <a:pt x="15281" y="30374"/>
                    </a:cubicBezTo>
                    <a:cubicBezTo>
                      <a:pt x="15305" y="30336"/>
                      <a:pt x="15264" y="30293"/>
                      <a:pt x="15226" y="30293"/>
                    </a:cubicBezTo>
                    <a:cubicBezTo>
                      <a:pt x="15212" y="30293"/>
                      <a:pt x="15199" y="30299"/>
                      <a:pt x="15190" y="30312"/>
                    </a:cubicBezTo>
                    <a:cubicBezTo>
                      <a:pt x="14750" y="30939"/>
                      <a:pt x="14372" y="31605"/>
                      <a:pt x="14063" y="32303"/>
                    </a:cubicBezTo>
                    <a:cubicBezTo>
                      <a:pt x="13878" y="32175"/>
                      <a:pt x="13692" y="32048"/>
                      <a:pt x="13510" y="31916"/>
                    </a:cubicBezTo>
                    <a:cubicBezTo>
                      <a:pt x="13787" y="31399"/>
                      <a:pt x="14093" y="30899"/>
                      <a:pt x="14426" y="30416"/>
                    </a:cubicBezTo>
                    <a:cubicBezTo>
                      <a:pt x="14454" y="30376"/>
                      <a:pt x="14419" y="30327"/>
                      <a:pt x="14383" y="30327"/>
                    </a:cubicBezTo>
                    <a:cubicBezTo>
                      <a:pt x="14370" y="30327"/>
                      <a:pt x="14357" y="30333"/>
                      <a:pt x="14347" y="30347"/>
                    </a:cubicBezTo>
                    <a:cubicBezTo>
                      <a:pt x="13986" y="30817"/>
                      <a:pt x="13682" y="31319"/>
                      <a:pt x="13414" y="31845"/>
                    </a:cubicBezTo>
                    <a:cubicBezTo>
                      <a:pt x="13207" y="31694"/>
                      <a:pt x="13000" y="31544"/>
                      <a:pt x="12797" y="31386"/>
                    </a:cubicBezTo>
                    <a:cubicBezTo>
                      <a:pt x="13086" y="30983"/>
                      <a:pt x="13376" y="30581"/>
                      <a:pt x="13644" y="30164"/>
                    </a:cubicBezTo>
                    <a:cubicBezTo>
                      <a:pt x="13667" y="30129"/>
                      <a:pt x="13630" y="30090"/>
                      <a:pt x="13595" y="30090"/>
                    </a:cubicBezTo>
                    <a:cubicBezTo>
                      <a:pt x="13582" y="30090"/>
                      <a:pt x="13569" y="30095"/>
                      <a:pt x="13559" y="30108"/>
                    </a:cubicBezTo>
                    <a:cubicBezTo>
                      <a:pt x="13264" y="30502"/>
                      <a:pt x="12992" y="30913"/>
                      <a:pt x="12718" y="31323"/>
                    </a:cubicBezTo>
                    <a:cubicBezTo>
                      <a:pt x="12409" y="31079"/>
                      <a:pt x="12107" y="30827"/>
                      <a:pt x="11825" y="30554"/>
                    </a:cubicBezTo>
                    <a:cubicBezTo>
                      <a:pt x="11585" y="30322"/>
                      <a:pt x="11363" y="30071"/>
                      <a:pt x="11161" y="29807"/>
                    </a:cubicBezTo>
                    <a:cubicBezTo>
                      <a:pt x="11299" y="29523"/>
                      <a:pt x="11438" y="29238"/>
                      <a:pt x="11567" y="28949"/>
                    </a:cubicBezTo>
                    <a:cubicBezTo>
                      <a:pt x="11581" y="28919"/>
                      <a:pt x="11556" y="28893"/>
                      <a:pt x="11530" y="28893"/>
                    </a:cubicBezTo>
                    <a:cubicBezTo>
                      <a:pt x="11518" y="28893"/>
                      <a:pt x="11505" y="28900"/>
                      <a:pt x="11497" y="28914"/>
                    </a:cubicBezTo>
                    <a:cubicBezTo>
                      <a:pt x="11361" y="29187"/>
                      <a:pt x="11234" y="29463"/>
                      <a:pt x="11108" y="29738"/>
                    </a:cubicBezTo>
                    <a:cubicBezTo>
                      <a:pt x="10990" y="29582"/>
                      <a:pt x="10877" y="29423"/>
                      <a:pt x="10772" y="29259"/>
                    </a:cubicBezTo>
                    <a:cubicBezTo>
                      <a:pt x="10896" y="29131"/>
                      <a:pt x="10974" y="28875"/>
                      <a:pt x="11025" y="28774"/>
                    </a:cubicBezTo>
                    <a:cubicBezTo>
                      <a:pt x="11237" y="28345"/>
                      <a:pt x="11438" y="27913"/>
                      <a:pt x="11623" y="27474"/>
                    </a:cubicBezTo>
                    <a:cubicBezTo>
                      <a:pt x="11640" y="27432"/>
                      <a:pt x="11606" y="27399"/>
                      <a:pt x="11573" y="27399"/>
                    </a:cubicBezTo>
                    <a:cubicBezTo>
                      <a:pt x="11556" y="27399"/>
                      <a:pt x="11540" y="27407"/>
                      <a:pt x="11530" y="27427"/>
                    </a:cubicBezTo>
                    <a:cubicBezTo>
                      <a:pt x="11381" y="27737"/>
                      <a:pt x="11231" y="28046"/>
                      <a:pt x="11087" y="28358"/>
                    </a:cubicBezTo>
                    <a:cubicBezTo>
                      <a:pt x="11035" y="28471"/>
                      <a:pt x="10866" y="28969"/>
                      <a:pt x="10718" y="29173"/>
                    </a:cubicBezTo>
                    <a:cubicBezTo>
                      <a:pt x="10627" y="29024"/>
                      <a:pt x="10541" y="28873"/>
                      <a:pt x="10459" y="28722"/>
                    </a:cubicBezTo>
                    <a:cubicBezTo>
                      <a:pt x="10711" y="28263"/>
                      <a:pt x="10950" y="27797"/>
                      <a:pt x="11173" y="27327"/>
                    </a:cubicBezTo>
                    <a:cubicBezTo>
                      <a:pt x="11184" y="27297"/>
                      <a:pt x="11160" y="27273"/>
                      <a:pt x="11136" y="27273"/>
                    </a:cubicBezTo>
                    <a:cubicBezTo>
                      <a:pt x="11124" y="27273"/>
                      <a:pt x="11112" y="27279"/>
                      <a:pt x="11103" y="27292"/>
                    </a:cubicBezTo>
                    <a:cubicBezTo>
                      <a:pt x="10863" y="27732"/>
                      <a:pt x="10633" y="28183"/>
                      <a:pt x="10416" y="28637"/>
                    </a:cubicBezTo>
                    <a:cubicBezTo>
                      <a:pt x="10324" y="28454"/>
                      <a:pt x="10235" y="28267"/>
                      <a:pt x="10153" y="28078"/>
                    </a:cubicBezTo>
                    <a:cubicBezTo>
                      <a:pt x="10325" y="27768"/>
                      <a:pt x="10496" y="27459"/>
                      <a:pt x="10657" y="27145"/>
                    </a:cubicBezTo>
                    <a:cubicBezTo>
                      <a:pt x="10673" y="27113"/>
                      <a:pt x="10646" y="27088"/>
                      <a:pt x="10619" y="27088"/>
                    </a:cubicBezTo>
                    <a:cubicBezTo>
                      <a:pt x="10606" y="27088"/>
                      <a:pt x="10592" y="27094"/>
                      <a:pt x="10584" y="27109"/>
                    </a:cubicBezTo>
                    <a:cubicBezTo>
                      <a:pt x="10418" y="27391"/>
                      <a:pt x="10262" y="27678"/>
                      <a:pt x="10107" y="27966"/>
                    </a:cubicBezTo>
                    <a:cubicBezTo>
                      <a:pt x="10026" y="27767"/>
                      <a:pt x="9948" y="27564"/>
                      <a:pt x="9876" y="27357"/>
                    </a:cubicBezTo>
                    <a:cubicBezTo>
                      <a:pt x="10086" y="27011"/>
                      <a:pt x="10287" y="26661"/>
                      <a:pt x="10464" y="26297"/>
                    </a:cubicBezTo>
                    <a:cubicBezTo>
                      <a:pt x="10480" y="26264"/>
                      <a:pt x="10454" y="26239"/>
                      <a:pt x="10426" y="26239"/>
                    </a:cubicBezTo>
                    <a:cubicBezTo>
                      <a:pt x="10412" y="26239"/>
                      <a:pt x="10397" y="26245"/>
                      <a:pt x="10388" y="26261"/>
                    </a:cubicBezTo>
                    <a:cubicBezTo>
                      <a:pt x="10187" y="26575"/>
                      <a:pt x="10005" y="26901"/>
                      <a:pt x="9833" y="27233"/>
                    </a:cubicBezTo>
                    <a:cubicBezTo>
                      <a:pt x="9771" y="27046"/>
                      <a:pt x="9712" y="26855"/>
                      <a:pt x="9658" y="26662"/>
                    </a:cubicBezTo>
                    <a:cubicBezTo>
                      <a:pt x="9863" y="26184"/>
                      <a:pt x="10090" y="25716"/>
                      <a:pt x="10317" y="25247"/>
                    </a:cubicBezTo>
                    <a:cubicBezTo>
                      <a:pt x="10336" y="25212"/>
                      <a:pt x="10306" y="25183"/>
                      <a:pt x="10276" y="25183"/>
                    </a:cubicBezTo>
                    <a:cubicBezTo>
                      <a:pt x="10261" y="25183"/>
                      <a:pt x="10246" y="25190"/>
                      <a:pt x="10236" y="25207"/>
                    </a:cubicBezTo>
                    <a:cubicBezTo>
                      <a:pt x="9999" y="25633"/>
                      <a:pt x="9801" y="26074"/>
                      <a:pt x="9619" y="26522"/>
                    </a:cubicBezTo>
                    <a:cubicBezTo>
                      <a:pt x="9603" y="26465"/>
                      <a:pt x="9586" y="26411"/>
                      <a:pt x="9570" y="26352"/>
                    </a:cubicBezTo>
                    <a:cubicBezTo>
                      <a:pt x="9532" y="26207"/>
                      <a:pt x="9498" y="26058"/>
                      <a:pt x="9460" y="25912"/>
                    </a:cubicBezTo>
                    <a:cubicBezTo>
                      <a:pt x="9481" y="25870"/>
                      <a:pt x="9463" y="25816"/>
                      <a:pt x="9427" y="25781"/>
                    </a:cubicBezTo>
                    <a:cubicBezTo>
                      <a:pt x="9396" y="25658"/>
                      <a:pt x="9368" y="25536"/>
                      <a:pt x="9337" y="25413"/>
                    </a:cubicBezTo>
                    <a:cubicBezTo>
                      <a:pt x="9600" y="24974"/>
                      <a:pt x="9865" y="24538"/>
                      <a:pt x="10113" y="24093"/>
                    </a:cubicBezTo>
                    <a:cubicBezTo>
                      <a:pt x="10128" y="24068"/>
                      <a:pt x="10107" y="24048"/>
                      <a:pt x="10084" y="24048"/>
                    </a:cubicBezTo>
                    <a:cubicBezTo>
                      <a:pt x="10073" y="24048"/>
                      <a:pt x="10062" y="24053"/>
                      <a:pt x="10055" y="24064"/>
                    </a:cubicBezTo>
                    <a:cubicBezTo>
                      <a:pt x="9798" y="24472"/>
                      <a:pt x="9554" y="24887"/>
                      <a:pt x="9309" y="25301"/>
                    </a:cubicBezTo>
                    <a:cubicBezTo>
                      <a:pt x="9227" y="24970"/>
                      <a:pt x="9144" y="24638"/>
                      <a:pt x="9066" y="24305"/>
                    </a:cubicBezTo>
                    <a:cubicBezTo>
                      <a:pt x="9261" y="23883"/>
                      <a:pt x="9486" y="23473"/>
                      <a:pt x="9737" y="23081"/>
                    </a:cubicBezTo>
                    <a:cubicBezTo>
                      <a:pt x="9755" y="23053"/>
                      <a:pt x="9725" y="23023"/>
                      <a:pt x="9698" y="23023"/>
                    </a:cubicBezTo>
                    <a:cubicBezTo>
                      <a:pt x="9688" y="23023"/>
                      <a:pt x="9678" y="23027"/>
                      <a:pt x="9670" y="23036"/>
                    </a:cubicBezTo>
                    <a:cubicBezTo>
                      <a:pt x="9414" y="23390"/>
                      <a:pt x="9200" y="23774"/>
                      <a:pt x="9036" y="24179"/>
                    </a:cubicBezTo>
                    <a:cubicBezTo>
                      <a:pt x="8960" y="23854"/>
                      <a:pt x="8885" y="23531"/>
                      <a:pt x="8811" y="23205"/>
                    </a:cubicBezTo>
                    <a:cubicBezTo>
                      <a:pt x="8925" y="22918"/>
                      <a:pt x="9052" y="22636"/>
                      <a:pt x="9194" y="22362"/>
                    </a:cubicBezTo>
                    <a:cubicBezTo>
                      <a:pt x="9211" y="22329"/>
                      <a:pt x="9183" y="22302"/>
                      <a:pt x="9154" y="22302"/>
                    </a:cubicBezTo>
                    <a:cubicBezTo>
                      <a:pt x="9140" y="22302"/>
                      <a:pt x="9126" y="22308"/>
                      <a:pt x="9117" y="22324"/>
                    </a:cubicBezTo>
                    <a:cubicBezTo>
                      <a:pt x="8983" y="22557"/>
                      <a:pt x="8869" y="22802"/>
                      <a:pt x="8776" y="23056"/>
                    </a:cubicBezTo>
                    <a:cubicBezTo>
                      <a:pt x="8692" y="22679"/>
                      <a:pt x="8606" y="22303"/>
                      <a:pt x="8523" y="21927"/>
                    </a:cubicBezTo>
                    <a:lnTo>
                      <a:pt x="8523" y="21927"/>
                    </a:lnTo>
                    <a:cubicBezTo>
                      <a:pt x="8529" y="21930"/>
                      <a:pt x="8536" y="21931"/>
                      <a:pt x="8542" y="21931"/>
                    </a:cubicBezTo>
                    <a:cubicBezTo>
                      <a:pt x="8562" y="21931"/>
                      <a:pt x="8581" y="21919"/>
                      <a:pt x="8587" y="21898"/>
                    </a:cubicBezTo>
                    <a:cubicBezTo>
                      <a:pt x="8614" y="21809"/>
                      <a:pt x="8642" y="21720"/>
                      <a:pt x="8668" y="21629"/>
                    </a:cubicBezTo>
                    <a:cubicBezTo>
                      <a:pt x="8722" y="21785"/>
                      <a:pt x="8775" y="21940"/>
                      <a:pt x="8821" y="22093"/>
                    </a:cubicBezTo>
                    <a:cubicBezTo>
                      <a:pt x="8843" y="22163"/>
                      <a:pt x="8913" y="22198"/>
                      <a:pt x="8982" y="22201"/>
                    </a:cubicBezTo>
                    <a:lnTo>
                      <a:pt x="9800" y="22224"/>
                    </a:lnTo>
                    <a:cubicBezTo>
                      <a:pt x="9801" y="22224"/>
                      <a:pt x="9802" y="22224"/>
                      <a:pt x="9804" y="22224"/>
                    </a:cubicBezTo>
                    <a:cubicBezTo>
                      <a:pt x="9911" y="22224"/>
                      <a:pt x="9959" y="22108"/>
                      <a:pt x="9938" y="22018"/>
                    </a:cubicBezTo>
                    <a:cubicBezTo>
                      <a:pt x="9774" y="21317"/>
                      <a:pt x="9691" y="20600"/>
                      <a:pt x="9693" y="19879"/>
                    </a:cubicBezTo>
                    <a:cubicBezTo>
                      <a:pt x="9693" y="19792"/>
                      <a:pt x="9616" y="19744"/>
                      <a:pt x="9539" y="19744"/>
                    </a:cubicBezTo>
                    <a:cubicBezTo>
                      <a:pt x="9525" y="19744"/>
                      <a:pt x="9511" y="19745"/>
                      <a:pt x="9498" y="19748"/>
                    </a:cubicBezTo>
                    <a:cubicBezTo>
                      <a:pt x="9361" y="19783"/>
                      <a:pt x="9224" y="19820"/>
                      <a:pt x="9085" y="19857"/>
                    </a:cubicBezTo>
                    <a:cubicBezTo>
                      <a:pt x="9087" y="19846"/>
                      <a:pt x="9085" y="19836"/>
                      <a:pt x="9084" y="19827"/>
                    </a:cubicBezTo>
                    <a:cubicBezTo>
                      <a:pt x="8005" y="16033"/>
                      <a:pt x="7873" y="12017"/>
                      <a:pt x="10356" y="8710"/>
                    </a:cubicBezTo>
                    <a:cubicBezTo>
                      <a:pt x="12506" y="5846"/>
                      <a:pt x="15651" y="5051"/>
                      <a:pt x="18944" y="5051"/>
                    </a:cubicBezTo>
                    <a:cubicBezTo>
                      <a:pt x="19636" y="5051"/>
                      <a:pt x="20335" y="5086"/>
                      <a:pt x="21033" y="5144"/>
                    </a:cubicBezTo>
                    <a:cubicBezTo>
                      <a:pt x="21035" y="5145"/>
                      <a:pt x="21038" y="5145"/>
                      <a:pt x="21041" y="5145"/>
                    </a:cubicBezTo>
                    <a:cubicBezTo>
                      <a:pt x="21124" y="5145"/>
                      <a:pt x="21149" y="5029"/>
                      <a:pt x="21061" y="5004"/>
                    </a:cubicBezTo>
                    <a:cubicBezTo>
                      <a:pt x="20181" y="4759"/>
                      <a:pt x="19261" y="4640"/>
                      <a:pt x="18336" y="4640"/>
                    </a:cubicBezTo>
                    <a:cubicBezTo>
                      <a:pt x="15198" y="4640"/>
                      <a:pt x="12006" y="6014"/>
                      <a:pt x="10126" y="8511"/>
                    </a:cubicBezTo>
                    <a:cubicBezTo>
                      <a:pt x="8743" y="10350"/>
                      <a:pt x="8056" y="12599"/>
                      <a:pt x="7986" y="14879"/>
                    </a:cubicBezTo>
                    <a:cubicBezTo>
                      <a:pt x="7977" y="14866"/>
                      <a:pt x="7963" y="14859"/>
                      <a:pt x="7949" y="14859"/>
                    </a:cubicBezTo>
                    <a:cubicBezTo>
                      <a:pt x="7934" y="14859"/>
                      <a:pt x="7918" y="14867"/>
                      <a:pt x="7909" y="14883"/>
                    </a:cubicBezTo>
                    <a:cubicBezTo>
                      <a:pt x="7740" y="15158"/>
                      <a:pt x="7600" y="15456"/>
                      <a:pt x="7450" y="15745"/>
                    </a:cubicBezTo>
                    <a:cubicBezTo>
                      <a:pt x="7433" y="15776"/>
                      <a:pt x="7461" y="15802"/>
                      <a:pt x="7489" y="15802"/>
                    </a:cubicBezTo>
                    <a:cubicBezTo>
                      <a:pt x="7502" y="15802"/>
                      <a:pt x="7515" y="15796"/>
                      <a:pt x="7524" y="15781"/>
                    </a:cubicBezTo>
                    <a:cubicBezTo>
                      <a:pt x="7678" y="15499"/>
                      <a:pt x="7849" y="15224"/>
                      <a:pt x="7986" y="14932"/>
                    </a:cubicBezTo>
                    <a:lnTo>
                      <a:pt x="7986" y="14932"/>
                    </a:lnTo>
                    <a:cubicBezTo>
                      <a:pt x="7978" y="15272"/>
                      <a:pt x="7983" y="15611"/>
                      <a:pt x="8001" y="15950"/>
                    </a:cubicBezTo>
                    <a:lnTo>
                      <a:pt x="8001" y="15950"/>
                    </a:lnTo>
                    <a:cubicBezTo>
                      <a:pt x="7997" y="15928"/>
                      <a:pt x="7976" y="15910"/>
                      <a:pt x="7953" y="15910"/>
                    </a:cubicBezTo>
                    <a:cubicBezTo>
                      <a:pt x="7941" y="15910"/>
                      <a:pt x="7929" y="15915"/>
                      <a:pt x="7919" y="15926"/>
                    </a:cubicBezTo>
                    <a:cubicBezTo>
                      <a:pt x="7712" y="16140"/>
                      <a:pt x="7567" y="16411"/>
                      <a:pt x="7460" y="16690"/>
                    </a:cubicBezTo>
                    <a:cubicBezTo>
                      <a:pt x="7291" y="15705"/>
                      <a:pt x="7159" y="14698"/>
                      <a:pt x="7130" y="13697"/>
                    </a:cubicBezTo>
                    <a:cubicBezTo>
                      <a:pt x="7345" y="13241"/>
                      <a:pt x="7598" y="12815"/>
                      <a:pt x="7879" y="12398"/>
                    </a:cubicBezTo>
                    <a:cubicBezTo>
                      <a:pt x="7905" y="12360"/>
                      <a:pt x="7874" y="12314"/>
                      <a:pt x="7839" y="12314"/>
                    </a:cubicBezTo>
                    <a:cubicBezTo>
                      <a:pt x="7827" y="12314"/>
                      <a:pt x="7815" y="12319"/>
                      <a:pt x="7804" y="12332"/>
                    </a:cubicBezTo>
                    <a:cubicBezTo>
                      <a:pt x="7525" y="12677"/>
                      <a:pt x="7307" y="13064"/>
                      <a:pt x="7130" y="13470"/>
                    </a:cubicBezTo>
                    <a:cubicBezTo>
                      <a:pt x="7122" y="13018"/>
                      <a:pt x="7138" y="12564"/>
                      <a:pt x="7181" y="12114"/>
                    </a:cubicBezTo>
                    <a:cubicBezTo>
                      <a:pt x="7187" y="12118"/>
                      <a:pt x="7194" y="12120"/>
                      <a:pt x="7200" y="12120"/>
                    </a:cubicBezTo>
                    <a:cubicBezTo>
                      <a:pt x="7213" y="12120"/>
                      <a:pt x="7225" y="12114"/>
                      <a:pt x="7232" y="12103"/>
                    </a:cubicBezTo>
                    <a:cubicBezTo>
                      <a:pt x="7501" y="11634"/>
                      <a:pt x="7802" y="11185"/>
                      <a:pt x="8134" y="10758"/>
                    </a:cubicBezTo>
                    <a:cubicBezTo>
                      <a:pt x="8159" y="10723"/>
                      <a:pt x="8129" y="10681"/>
                      <a:pt x="8096" y="10681"/>
                    </a:cubicBezTo>
                    <a:cubicBezTo>
                      <a:pt x="8086" y="10681"/>
                      <a:pt x="8075" y="10686"/>
                      <a:pt x="8065" y="10697"/>
                    </a:cubicBezTo>
                    <a:cubicBezTo>
                      <a:pt x="7732" y="11116"/>
                      <a:pt x="7437" y="11564"/>
                      <a:pt x="7189" y="12038"/>
                    </a:cubicBezTo>
                    <a:cubicBezTo>
                      <a:pt x="7227" y="11663"/>
                      <a:pt x="7289" y="11290"/>
                      <a:pt x="7374" y="10922"/>
                    </a:cubicBezTo>
                    <a:cubicBezTo>
                      <a:pt x="7379" y="10936"/>
                      <a:pt x="7392" y="10943"/>
                      <a:pt x="7404" y="10943"/>
                    </a:cubicBezTo>
                    <a:cubicBezTo>
                      <a:pt x="7416" y="10943"/>
                      <a:pt x="7427" y="10937"/>
                      <a:pt x="7433" y="10925"/>
                    </a:cubicBezTo>
                    <a:cubicBezTo>
                      <a:pt x="7646" y="10472"/>
                      <a:pt x="7935" y="10061"/>
                      <a:pt x="8289" y="9709"/>
                    </a:cubicBezTo>
                    <a:cubicBezTo>
                      <a:pt x="8323" y="9675"/>
                      <a:pt x="8287" y="9629"/>
                      <a:pt x="8248" y="9629"/>
                    </a:cubicBezTo>
                    <a:cubicBezTo>
                      <a:pt x="8236" y="9629"/>
                      <a:pt x="8224" y="9633"/>
                      <a:pt x="8214" y="9644"/>
                    </a:cubicBezTo>
                    <a:cubicBezTo>
                      <a:pt x="7860" y="9991"/>
                      <a:pt x="7579" y="10406"/>
                      <a:pt x="7388" y="10861"/>
                    </a:cubicBezTo>
                    <a:cubicBezTo>
                      <a:pt x="7453" y="10582"/>
                      <a:pt x="7533" y="10308"/>
                      <a:pt x="7627" y="10037"/>
                    </a:cubicBezTo>
                    <a:cubicBezTo>
                      <a:pt x="8078" y="8762"/>
                      <a:pt x="8917" y="7691"/>
                      <a:pt x="9940" y="6804"/>
                    </a:cubicBezTo>
                    <a:cubicBezTo>
                      <a:pt x="9972" y="6824"/>
                      <a:pt x="10002" y="6847"/>
                      <a:pt x="10034" y="6867"/>
                    </a:cubicBezTo>
                    <a:cubicBezTo>
                      <a:pt x="10047" y="6875"/>
                      <a:pt x="10061" y="6879"/>
                      <a:pt x="10074" y="6879"/>
                    </a:cubicBezTo>
                    <a:cubicBezTo>
                      <a:pt x="10146" y="6879"/>
                      <a:pt x="10203" y="6770"/>
                      <a:pt x="10134" y="6717"/>
                    </a:cubicBezTo>
                    <a:cubicBezTo>
                      <a:pt x="10117" y="6705"/>
                      <a:pt x="10101" y="6690"/>
                      <a:pt x="10085" y="6678"/>
                    </a:cubicBezTo>
                    <a:cubicBezTo>
                      <a:pt x="11161" y="5777"/>
                      <a:pt x="12428" y="5074"/>
                      <a:pt x="13671" y="4550"/>
                    </a:cubicBezTo>
                    <a:cubicBezTo>
                      <a:pt x="15025" y="3977"/>
                      <a:pt x="16497" y="3634"/>
                      <a:pt x="17960" y="3634"/>
                    </a:cubicBezTo>
                    <a:close/>
                    <a:moveTo>
                      <a:pt x="12479" y="0"/>
                    </a:moveTo>
                    <a:cubicBezTo>
                      <a:pt x="11905" y="0"/>
                      <a:pt x="11321" y="129"/>
                      <a:pt x="10769" y="406"/>
                    </a:cubicBezTo>
                    <a:cubicBezTo>
                      <a:pt x="9820" y="881"/>
                      <a:pt x="9124" y="1758"/>
                      <a:pt x="8778" y="2736"/>
                    </a:cubicBezTo>
                    <a:cubicBezTo>
                      <a:pt x="8226" y="2873"/>
                      <a:pt x="7750" y="3377"/>
                      <a:pt x="7484" y="3869"/>
                    </a:cubicBezTo>
                    <a:cubicBezTo>
                      <a:pt x="7079" y="3751"/>
                      <a:pt x="6669" y="3695"/>
                      <a:pt x="6260" y="3695"/>
                    </a:cubicBezTo>
                    <a:cubicBezTo>
                      <a:pt x="4640" y="3695"/>
                      <a:pt x="3051" y="4575"/>
                      <a:pt x="2022" y="5930"/>
                    </a:cubicBezTo>
                    <a:cubicBezTo>
                      <a:pt x="1" y="8590"/>
                      <a:pt x="186" y="12215"/>
                      <a:pt x="540" y="15353"/>
                    </a:cubicBezTo>
                    <a:cubicBezTo>
                      <a:pt x="915" y="18682"/>
                      <a:pt x="2401" y="28233"/>
                      <a:pt x="7040" y="28233"/>
                    </a:cubicBezTo>
                    <a:cubicBezTo>
                      <a:pt x="7760" y="28233"/>
                      <a:pt x="8556" y="28003"/>
                      <a:pt x="9436" y="27483"/>
                    </a:cubicBezTo>
                    <a:cubicBezTo>
                      <a:pt x="9474" y="27464"/>
                      <a:pt x="9501" y="27426"/>
                      <a:pt x="9506" y="27381"/>
                    </a:cubicBezTo>
                    <a:cubicBezTo>
                      <a:pt x="9795" y="28293"/>
                      <a:pt x="10176" y="29165"/>
                      <a:pt x="10789" y="29928"/>
                    </a:cubicBezTo>
                    <a:cubicBezTo>
                      <a:pt x="11731" y="31103"/>
                      <a:pt x="13005" y="31925"/>
                      <a:pt x="14249" y="32741"/>
                    </a:cubicBezTo>
                    <a:cubicBezTo>
                      <a:pt x="14256" y="32775"/>
                      <a:pt x="14275" y="32806"/>
                      <a:pt x="14304" y="32826"/>
                    </a:cubicBezTo>
                    <a:cubicBezTo>
                      <a:pt x="14822" y="33176"/>
                      <a:pt x="15403" y="33314"/>
                      <a:pt x="16012" y="33314"/>
                    </a:cubicBezTo>
                    <a:cubicBezTo>
                      <a:pt x="17739" y="33314"/>
                      <a:pt x="19695" y="32206"/>
                      <a:pt x="21111" y="31684"/>
                    </a:cubicBezTo>
                    <a:lnTo>
                      <a:pt x="25766" y="29968"/>
                    </a:lnTo>
                    <a:cubicBezTo>
                      <a:pt x="27046" y="29496"/>
                      <a:pt x="28508" y="29094"/>
                      <a:pt x="29556" y="28173"/>
                    </a:cubicBezTo>
                    <a:cubicBezTo>
                      <a:pt x="31233" y="26701"/>
                      <a:pt x="31037" y="24457"/>
                      <a:pt x="30564" y="22480"/>
                    </a:cubicBezTo>
                    <a:cubicBezTo>
                      <a:pt x="29781" y="19214"/>
                      <a:pt x="28793" y="16003"/>
                      <a:pt x="27602" y="12865"/>
                    </a:cubicBezTo>
                    <a:cubicBezTo>
                      <a:pt x="26600" y="10232"/>
                      <a:pt x="25441" y="6957"/>
                      <a:pt x="23215" y="5093"/>
                    </a:cubicBezTo>
                    <a:cubicBezTo>
                      <a:pt x="21731" y="3852"/>
                      <a:pt x="19815" y="3288"/>
                      <a:pt x="17904" y="3288"/>
                    </a:cubicBezTo>
                    <a:cubicBezTo>
                      <a:pt x="17440" y="3288"/>
                      <a:pt x="16976" y="3322"/>
                      <a:pt x="16519" y="3386"/>
                    </a:cubicBezTo>
                    <a:cubicBezTo>
                      <a:pt x="16457" y="3394"/>
                      <a:pt x="16396" y="3409"/>
                      <a:pt x="16336" y="3418"/>
                    </a:cubicBezTo>
                    <a:cubicBezTo>
                      <a:pt x="16139" y="1385"/>
                      <a:pt x="14364" y="0"/>
                      <a:pt x="12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52391" y="4566165"/>
                <a:ext cx="25162" cy="35208"/>
              </a:xfrm>
              <a:custGeom>
                <a:avLst/>
                <a:gdLst/>
                <a:ahLst/>
                <a:cxnLst/>
                <a:rect l="l" t="t" r="r" b="b"/>
                <a:pathLst>
                  <a:path w="764" h="1069" extrusionOk="0">
                    <a:moveTo>
                      <a:pt x="685" y="1"/>
                    </a:moveTo>
                    <a:cubicBezTo>
                      <a:pt x="672" y="1"/>
                      <a:pt x="659" y="6"/>
                      <a:pt x="647" y="17"/>
                    </a:cubicBezTo>
                    <a:cubicBezTo>
                      <a:pt x="365" y="293"/>
                      <a:pt x="148" y="629"/>
                      <a:pt x="14" y="1001"/>
                    </a:cubicBezTo>
                    <a:cubicBezTo>
                      <a:pt x="0" y="1038"/>
                      <a:pt x="30" y="1069"/>
                      <a:pt x="59" y="1069"/>
                    </a:cubicBezTo>
                    <a:cubicBezTo>
                      <a:pt x="73" y="1069"/>
                      <a:pt x="88" y="1061"/>
                      <a:pt x="97" y="1042"/>
                    </a:cubicBezTo>
                    <a:cubicBezTo>
                      <a:pt x="258" y="695"/>
                      <a:pt x="472" y="373"/>
                      <a:pt x="728" y="87"/>
                    </a:cubicBezTo>
                    <a:cubicBezTo>
                      <a:pt x="763" y="48"/>
                      <a:pt x="726" y="1"/>
                      <a:pt x="685" y="1"/>
                    </a:cubicBezTo>
                    <a:close/>
                  </a:path>
                </a:pathLst>
              </a:custGeom>
              <a:solidFill>
                <a:srgbClr val="F3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a:off x="199935" y="5087344"/>
                <a:ext cx="17027" cy="27468"/>
              </a:xfrm>
              <a:custGeom>
                <a:avLst/>
                <a:gdLst/>
                <a:ahLst/>
                <a:cxnLst/>
                <a:rect l="l" t="t" r="r" b="b"/>
                <a:pathLst>
                  <a:path w="517" h="834" extrusionOk="0">
                    <a:moveTo>
                      <a:pt x="445" y="0"/>
                    </a:moveTo>
                    <a:cubicBezTo>
                      <a:pt x="432" y="0"/>
                      <a:pt x="418" y="5"/>
                      <a:pt x="406" y="16"/>
                    </a:cubicBezTo>
                    <a:cubicBezTo>
                      <a:pt x="191" y="220"/>
                      <a:pt x="49" y="491"/>
                      <a:pt x="5" y="785"/>
                    </a:cubicBezTo>
                    <a:cubicBezTo>
                      <a:pt x="0" y="816"/>
                      <a:pt x="24" y="834"/>
                      <a:pt x="48" y="834"/>
                    </a:cubicBezTo>
                    <a:cubicBezTo>
                      <a:pt x="66" y="834"/>
                      <a:pt x="83" y="824"/>
                      <a:pt x="89" y="803"/>
                    </a:cubicBezTo>
                    <a:cubicBezTo>
                      <a:pt x="174" y="540"/>
                      <a:pt x="308" y="296"/>
                      <a:pt x="484" y="84"/>
                    </a:cubicBezTo>
                    <a:cubicBezTo>
                      <a:pt x="517" y="44"/>
                      <a:pt x="484" y="0"/>
                      <a:pt x="445" y="0"/>
                    </a:cubicBezTo>
                    <a:close/>
                  </a:path>
                </a:pathLst>
              </a:custGeom>
              <a:solidFill>
                <a:srgbClr val="F3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7"/>
              <p:cNvSpPr/>
              <p:nvPr/>
            </p:nvSpPr>
            <p:spPr>
              <a:xfrm>
                <a:off x="215974" y="5100880"/>
                <a:ext cx="24833" cy="32375"/>
              </a:xfrm>
              <a:custGeom>
                <a:avLst/>
                <a:gdLst/>
                <a:ahLst/>
                <a:cxnLst/>
                <a:rect l="l" t="t" r="r" b="b"/>
                <a:pathLst>
                  <a:path w="754" h="983" extrusionOk="0">
                    <a:moveTo>
                      <a:pt x="698" y="1"/>
                    </a:moveTo>
                    <a:cubicBezTo>
                      <a:pt x="691" y="1"/>
                      <a:pt x="683" y="3"/>
                      <a:pt x="676" y="9"/>
                    </a:cubicBezTo>
                    <a:cubicBezTo>
                      <a:pt x="391" y="255"/>
                      <a:pt x="171" y="567"/>
                      <a:pt x="18" y="910"/>
                    </a:cubicBezTo>
                    <a:cubicBezTo>
                      <a:pt x="0" y="950"/>
                      <a:pt x="33" y="983"/>
                      <a:pt x="66" y="983"/>
                    </a:cubicBezTo>
                    <a:cubicBezTo>
                      <a:pt x="82" y="983"/>
                      <a:pt x="99" y="974"/>
                      <a:pt x="109" y="955"/>
                    </a:cubicBezTo>
                    <a:cubicBezTo>
                      <a:pt x="275" y="628"/>
                      <a:pt x="487" y="342"/>
                      <a:pt x="729" y="70"/>
                    </a:cubicBezTo>
                    <a:cubicBezTo>
                      <a:pt x="753" y="43"/>
                      <a:pt x="727" y="1"/>
                      <a:pt x="698" y="1"/>
                    </a:cubicBezTo>
                    <a:close/>
                  </a:path>
                </a:pathLst>
              </a:custGeom>
              <a:solidFill>
                <a:srgbClr val="F3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 name="Google Shape;100;p7"/>
          <p:cNvGrpSpPr/>
          <p:nvPr/>
        </p:nvGrpSpPr>
        <p:grpSpPr>
          <a:xfrm flipH="1">
            <a:off x="7559300" y="3544038"/>
            <a:ext cx="1506300" cy="1469575"/>
            <a:chOff x="65575" y="3544038"/>
            <a:chExt cx="1506300" cy="1469575"/>
          </a:xfrm>
        </p:grpSpPr>
        <p:sp>
          <p:nvSpPr>
            <p:cNvPr id="101" name="Google Shape;101;p7"/>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102" name="Google Shape;102;p7"/>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103" name="Google Shape;103;p7"/>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104" name="Google Shape;104;p7"/>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grpSp>
        <p:nvGrpSpPr>
          <p:cNvPr id="105" name="Google Shape;105;p7"/>
          <p:cNvGrpSpPr/>
          <p:nvPr/>
        </p:nvGrpSpPr>
        <p:grpSpPr>
          <a:xfrm>
            <a:off x="316025" y="4803380"/>
            <a:ext cx="1506300" cy="205983"/>
            <a:chOff x="65575" y="4697430"/>
            <a:chExt cx="1506300" cy="205983"/>
          </a:xfrm>
        </p:grpSpPr>
        <p:sp>
          <p:nvSpPr>
            <p:cNvPr id="106" name="Google Shape;106;p7"/>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107" name="Google Shape;107;p7"/>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5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19"/>
        <p:cNvGrpSpPr/>
        <p:nvPr/>
      </p:nvGrpSpPr>
      <p:grpSpPr>
        <a:xfrm>
          <a:off x="0" y="0"/>
          <a:ext cx="0" cy="0"/>
          <a:chOff x="0" y="0"/>
          <a:chExt cx="0" cy="0"/>
        </a:xfrm>
      </p:grpSpPr>
      <p:sp>
        <p:nvSpPr>
          <p:cNvPr id="220" name="Google Shape;22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221" name="Google Shape;221;p16"/>
          <p:cNvSpPr/>
          <p:nvPr/>
        </p:nvSpPr>
        <p:spPr>
          <a:xfrm rot="5400000">
            <a:off x="8653050" y="-31100"/>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16"/>
          <p:cNvGrpSpPr/>
          <p:nvPr/>
        </p:nvGrpSpPr>
        <p:grpSpPr>
          <a:xfrm>
            <a:off x="6924475" y="4697430"/>
            <a:ext cx="1506300" cy="205983"/>
            <a:chOff x="65575" y="4697430"/>
            <a:chExt cx="1506300" cy="205983"/>
          </a:xfrm>
        </p:grpSpPr>
        <p:sp>
          <p:nvSpPr>
            <p:cNvPr id="223" name="Google Shape;223;p16"/>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24" name="Google Shape;224;p16"/>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grpSp>
        <p:nvGrpSpPr>
          <p:cNvPr id="225" name="Google Shape;225;p16"/>
          <p:cNvGrpSpPr/>
          <p:nvPr/>
        </p:nvGrpSpPr>
        <p:grpSpPr>
          <a:xfrm rot="10800000" flipH="1">
            <a:off x="137950" y="89425"/>
            <a:ext cx="1506300" cy="1469575"/>
            <a:chOff x="65575" y="3544038"/>
            <a:chExt cx="1506300" cy="1469575"/>
          </a:xfrm>
        </p:grpSpPr>
        <p:sp>
          <p:nvSpPr>
            <p:cNvPr id="226" name="Google Shape;226;p16"/>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227" name="Google Shape;227;p16"/>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228" name="Google Shape;228;p16"/>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29" name="Google Shape;229;p16"/>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2">
  <p:cSld name="SECTION_TITLE_AND_DESCRIPTION_1_1">
    <p:spTree>
      <p:nvGrpSpPr>
        <p:cNvPr id="1" name="Shape 265"/>
        <p:cNvGrpSpPr/>
        <p:nvPr/>
      </p:nvGrpSpPr>
      <p:grpSpPr>
        <a:xfrm>
          <a:off x="0" y="0"/>
          <a:ext cx="0" cy="0"/>
          <a:chOff x="0" y="0"/>
          <a:chExt cx="0" cy="0"/>
        </a:xfrm>
      </p:grpSpPr>
      <p:sp>
        <p:nvSpPr>
          <p:cNvPr id="266" name="Google Shape;266;p20"/>
          <p:cNvSpPr txBox="1">
            <a:spLocks noGrp="1"/>
          </p:cNvSpPr>
          <p:nvPr>
            <p:ph type="subTitle" idx="1"/>
          </p:nvPr>
        </p:nvSpPr>
        <p:spPr>
          <a:xfrm>
            <a:off x="720000" y="1662675"/>
            <a:ext cx="5463300" cy="2339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91919"/>
              </a:buClr>
              <a:buSzPts val="1400"/>
              <a:buFont typeface="Anaheim"/>
              <a:buChar char="●"/>
              <a:defRPr/>
            </a:lvl1pPr>
            <a:lvl2pPr lvl="1" algn="ctr" rtl="0">
              <a:lnSpc>
                <a:spcPct val="100000"/>
              </a:lnSpc>
              <a:spcBef>
                <a:spcPts val="0"/>
              </a:spcBef>
              <a:spcAft>
                <a:spcPts val="0"/>
              </a:spcAft>
              <a:buClr>
                <a:srgbClr val="191919"/>
              </a:buClr>
              <a:buSzPts val="1400"/>
              <a:buFont typeface="Anaheim"/>
              <a:buChar char="○"/>
              <a:defRPr/>
            </a:lvl2pPr>
            <a:lvl3pPr lvl="2" algn="ctr" rtl="0">
              <a:lnSpc>
                <a:spcPct val="100000"/>
              </a:lnSpc>
              <a:spcBef>
                <a:spcPts val="0"/>
              </a:spcBef>
              <a:spcAft>
                <a:spcPts val="0"/>
              </a:spcAft>
              <a:buClr>
                <a:srgbClr val="191919"/>
              </a:buClr>
              <a:buSzPts val="1400"/>
              <a:buFont typeface="Anaheim"/>
              <a:buChar char="■"/>
              <a:defRPr/>
            </a:lvl3pPr>
            <a:lvl4pPr lvl="3" algn="ctr" rtl="0">
              <a:lnSpc>
                <a:spcPct val="100000"/>
              </a:lnSpc>
              <a:spcBef>
                <a:spcPts val="0"/>
              </a:spcBef>
              <a:spcAft>
                <a:spcPts val="0"/>
              </a:spcAft>
              <a:buClr>
                <a:srgbClr val="191919"/>
              </a:buClr>
              <a:buSzPts val="1400"/>
              <a:buFont typeface="Anaheim"/>
              <a:buChar char="●"/>
              <a:defRPr/>
            </a:lvl4pPr>
            <a:lvl5pPr lvl="4" algn="ctr" rtl="0">
              <a:lnSpc>
                <a:spcPct val="100000"/>
              </a:lnSpc>
              <a:spcBef>
                <a:spcPts val="0"/>
              </a:spcBef>
              <a:spcAft>
                <a:spcPts val="0"/>
              </a:spcAft>
              <a:buClr>
                <a:srgbClr val="191919"/>
              </a:buClr>
              <a:buSzPts val="1400"/>
              <a:buFont typeface="Anaheim"/>
              <a:buChar char="○"/>
              <a:defRPr/>
            </a:lvl5pPr>
            <a:lvl6pPr lvl="5" algn="ctr" rtl="0">
              <a:lnSpc>
                <a:spcPct val="100000"/>
              </a:lnSpc>
              <a:spcBef>
                <a:spcPts val="0"/>
              </a:spcBef>
              <a:spcAft>
                <a:spcPts val="0"/>
              </a:spcAft>
              <a:buClr>
                <a:srgbClr val="191919"/>
              </a:buClr>
              <a:buSzPts val="1400"/>
              <a:buFont typeface="Anaheim"/>
              <a:buChar char="■"/>
              <a:defRPr/>
            </a:lvl6pPr>
            <a:lvl7pPr lvl="6" algn="ctr" rtl="0">
              <a:lnSpc>
                <a:spcPct val="100000"/>
              </a:lnSpc>
              <a:spcBef>
                <a:spcPts val="0"/>
              </a:spcBef>
              <a:spcAft>
                <a:spcPts val="0"/>
              </a:spcAft>
              <a:buClr>
                <a:srgbClr val="191919"/>
              </a:buClr>
              <a:buSzPts val="1400"/>
              <a:buFont typeface="Anaheim"/>
              <a:buChar char="●"/>
              <a:defRPr/>
            </a:lvl7pPr>
            <a:lvl8pPr lvl="7" algn="ctr" rtl="0">
              <a:lnSpc>
                <a:spcPct val="100000"/>
              </a:lnSpc>
              <a:spcBef>
                <a:spcPts val="0"/>
              </a:spcBef>
              <a:spcAft>
                <a:spcPts val="0"/>
              </a:spcAft>
              <a:buClr>
                <a:srgbClr val="191919"/>
              </a:buClr>
              <a:buSzPts val="1400"/>
              <a:buFont typeface="Anaheim"/>
              <a:buChar char="○"/>
              <a:defRPr/>
            </a:lvl8pPr>
            <a:lvl9pPr lvl="8" algn="ctr" rtl="0">
              <a:lnSpc>
                <a:spcPct val="100000"/>
              </a:lnSpc>
              <a:spcBef>
                <a:spcPts val="0"/>
              </a:spcBef>
              <a:spcAft>
                <a:spcPts val="0"/>
              </a:spcAft>
              <a:buClr>
                <a:srgbClr val="191919"/>
              </a:buClr>
              <a:buSzPts val="1400"/>
              <a:buFont typeface="Anaheim"/>
              <a:buChar char="■"/>
              <a:defRPr/>
            </a:lvl9pPr>
          </a:lstStyle>
          <a:p>
            <a:endParaRPr/>
          </a:p>
        </p:txBody>
      </p:sp>
      <p:grpSp>
        <p:nvGrpSpPr>
          <p:cNvPr id="267" name="Google Shape;267;p20"/>
          <p:cNvGrpSpPr/>
          <p:nvPr/>
        </p:nvGrpSpPr>
        <p:grpSpPr>
          <a:xfrm flipH="1">
            <a:off x="299486" y="4671817"/>
            <a:ext cx="1506300" cy="205983"/>
            <a:chOff x="65575" y="4697430"/>
            <a:chExt cx="1506300" cy="205983"/>
          </a:xfrm>
        </p:grpSpPr>
        <p:sp>
          <p:nvSpPr>
            <p:cNvPr id="268" name="Google Shape;268;p20"/>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69" name="Google Shape;269;p20"/>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
        <p:nvSpPr>
          <p:cNvPr id="270" name="Google Shape;270;p20"/>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grpSp>
        <p:nvGrpSpPr>
          <p:cNvPr id="272" name="Google Shape;272;p20"/>
          <p:cNvGrpSpPr/>
          <p:nvPr/>
        </p:nvGrpSpPr>
        <p:grpSpPr>
          <a:xfrm flipH="1">
            <a:off x="7559300" y="3544038"/>
            <a:ext cx="1506300" cy="1469575"/>
            <a:chOff x="65575" y="3544038"/>
            <a:chExt cx="1506300" cy="1469575"/>
          </a:xfrm>
        </p:grpSpPr>
        <p:sp>
          <p:nvSpPr>
            <p:cNvPr id="273" name="Google Shape;273;p20"/>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274" name="Google Shape;274;p20"/>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275" name="Google Shape;275;p20"/>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76" name="Google Shape;276;p20"/>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79"/>
        <p:cNvGrpSpPr/>
        <p:nvPr/>
      </p:nvGrpSpPr>
      <p:grpSpPr>
        <a:xfrm>
          <a:off x="0" y="0"/>
          <a:ext cx="0" cy="0"/>
          <a:chOff x="0" y="0"/>
          <a:chExt cx="0" cy="0"/>
        </a:xfrm>
      </p:grpSpPr>
      <p:grpSp>
        <p:nvGrpSpPr>
          <p:cNvPr id="480" name="Google Shape;480;p29"/>
          <p:cNvGrpSpPr/>
          <p:nvPr/>
        </p:nvGrpSpPr>
        <p:grpSpPr>
          <a:xfrm rot="7544329">
            <a:off x="8188894" y="4066921"/>
            <a:ext cx="1063516" cy="1083316"/>
            <a:chOff x="-17750" y="434255"/>
            <a:chExt cx="1063500" cy="1083300"/>
          </a:xfrm>
        </p:grpSpPr>
        <p:sp>
          <p:nvSpPr>
            <p:cNvPr id="481" name="Google Shape;481;p29"/>
            <p:cNvSpPr/>
            <p:nvPr/>
          </p:nvSpPr>
          <p:spPr>
            <a:xfrm rot="6883208">
              <a:off x="99352" y="581393"/>
              <a:ext cx="829296" cy="789024"/>
            </a:xfrm>
            <a:prstGeom prst="chord">
              <a:avLst>
                <a:gd name="adj1" fmla="val 2700000"/>
                <a:gd name="adj2" fmla="val 1620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29"/>
            <p:cNvGrpSpPr/>
            <p:nvPr/>
          </p:nvGrpSpPr>
          <p:grpSpPr>
            <a:xfrm>
              <a:off x="211325" y="684125"/>
              <a:ext cx="800883" cy="497636"/>
              <a:chOff x="135125" y="607925"/>
              <a:chExt cx="800883" cy="497636"/>
            </a:xfrm>
          </p:grpSpPr>
          <p:sp>
            <p:nvSpPr>
              <p:cNvPr id="483" name="Google Shape;483;p29"/>
              <p:cNvSpPr/>
              <p:nvPr/>
            </p:nvSpPr>
            <p:spPr>
              <a:xfrm>
                <a:off x="135125" y="607925"/>
                <a:ext cx="800883" cy="497636"/>
              </a:xfrm>
              <a:custGeom>
                <a:avLst/>
                <a:gdLst/>
                <a:ahLst/>
                <a:cxnLst/>
                <a:rect l="l" t="t" r="r" b="b"/>
                <a:pathLst>
                  <a:path w="24065" h="14953" extrusionOk="0">
                    <a:moveTo>
                      <a:pt x="11395" y="301"/>
                    </a:moveTo>
                    <a:cubicBezTo>
                      <a:pt x="11456" y="301"/>
                      <a:pt x="11518" y="301"/>
                      <a:pt x="11579" y="302"/>
                    </a:cubicBezTo>
                    <a:cubicBezTo>
                      <a:pt x="14996" y="350"/>
                      <a:pt x="18810" y="1086"/>
                      <a:pt x="20845" y="4094"/>
                    </a:cubicBezTo>
                    <a:cubicBezTo>
                      <a:pt x="22836" y="7036"/>
                      <a:pt x="22729" y="10715"/>
                      <a:pt x="22159" y="14073"/>
                    </a:cubicBezTo>
                    <a:cubicBezTo>
                      <a:pt x="21824" y="14063"/>
                      <a:pt x="21489" y="14052"/>
                      <a:pt x="21155" y="14042"/>
                    </a:cubicBezTo>
                    <a:cubicBezTo>
                      <a:pt x="21217" y="13893"/>
                      <a:pt x="21239" y="13730"/>
                      <a:pt x="21218" y="13571"/>
                    </a:cubicBezTo>
                    <a:cubicBezTo>
                      <a:pt x="21212" y="13536"/>
                      <a:pt x="21178" y="13516"/>
                      <a:pt x="21144" y="13516"/>
                    </a:cubicBezTo>
                    <a:cubicBezTo>
                      <a:pt x="21118" y="13516"/>
                      <a:pt x="21093" y="13528"/>
                      <a:pt x="21081" y="13553"/>
                    </a:cubicBezTo>
                    <a:cubicBezTo>
                      <a:pt x="21016" y="13705"/>
                      <a:pt x="20995" y="13873"/>
                      <a:pt x="21021" y="14036"/>
                    </a:cubicBezTo>
                    <a:lnTo>
                      <a:pt x="21021" y="14038"/>
                    </a:lnTo>
                    <a:cubicBezTo>
                      <a:pt x="20570" y="14025"/>
                      <a:pt x="20119" y="14012"/>
                      <a:pt x="19668" y="13998"/>
                    </a:cubicBezTo>
                    <a:cubicBezTo>
                      <a:pt x="19766" y="13429"/>
                      <a:pt x="19827" y="12833"/>
                      <a:pt x="19771" y="12261"/>
                    </a:cubicBezTo>
                    <a:cubicBezTo>
                      <a:pt x="19766" y="12208"/>
                      <a:pt x="19726" y="12182"/>
                      <a:pt x="19687" y="12182"/>
                    </a:cubicBezTo>
                    <a:cubicBezTo>
                      <a:pt x="19648" y="12182"/>
                      <a:pt x="19610" y="12208"/>
                      <a:pt x="19607" y="12261"/>
                    </a:cubicBezTo>
                    <a:cubicBezTo>
                      <a:pt x="19570" y="12841"/>
                      <a:pt x="19553" y="13414"/>
                      <a:pt x="19486" y="13993"/>
                    </a:cubicBezTo>
                    <a:cubicBezTo>
                      <a:pt x="19043" y="13979"/>
                      <a:pt x="18600" y="13968"/>
                      <a:pt x="18157" y="13953"/>
                    </a:cubicBezTo>
                    <a:cubicBezTo>
                      <a:pt x="18138" y="13705"/>
                      <a:pt x="18152" y="13462"/>
                      <a:pt x="18184" y="13212"/>
                    </a:cubicBezTo>
                    <a:cubicBezTo>
                      <a:pt x="18189" y="13168"/>
                      <a:pt x="18154" y="13146"/>
                      <a:pt x="18118" y="13146"/>
                    </a:cubicBezTo>
                    <a:cubicBezTo>
                      <a:pt x="18088" y="13146"/>
                      <a:pt x="18057" y="13161"/>
                      <a:pt x="18047" y="13193"/>
                    </a:cubicBezTo>
                    <a:cubicBezTo>
                      <a:pt x="17973" y="13438"/>
                      <a:pt x="17967" y="13697"/>
                      <a:pt x="18002" y="13948"/>
                    </a:cubicBezTo>
                    <a:cubicBezTo>
                      <a:pt x="17495" y="13931"/>
                      <a:pt x="16987" y="13915"/>
                      <a:pt x="16478" y="13897"/>
                    </a:cubicBezTo>
                    <a:cubicBezTo>
                      <a:pt x="16522" y="13234"/>
                      <a:pt x="16595" y="12536"/>
                      <a:pt x="16560" y="11881"/>
                    </a:cubicBezTo>
                    <a:cubicBezTo>
                      <a:pt x="16559" y="11852"/>
                      <a:pt x="16534" y="11834"/>
                      <a:pt x="16510" y="11834"/>
                    </a:cubicBezTo>
                    <a:cubicBezTo>
                      <a:pt x="16491" y="11834"/>
                      <a:pt x="16473" y="11845"/>
                      <a:pt x="16467" y="11868"/>
                    </a:cubicBezTo>
                    <a:cubicBezTo>
                      <a:pt x="16310" y="12493"/>
                      <a:pt x="16314" y="13238"/>
                      <a:pt x="16361" y="13894"/>
                    </a:cubicBezTo>
                    <a:cubicBezTo>
                      <a:pt x="15796" y="13875"/>
                      <a:pt x="15234" y="13856"/>
                      <a:pt x="14670" y="13838"/>
                    </a:cubicBezTo>
                    <a:cubicBezTo>
                      <a:pt x="14684" y="13625"/>
                      <a:pt x="14690" y="13403"/>
                      <a:pt x="14658" y="13196"/>
                    </a:cubicBezTo>
                    <a:cubicBezTo>
                      <a:pt x="14654" y="13163"/>
                      <a:pt x="14624" y="13147"/>
                      <a:pt x="14594" y="13147"/>
                    </a:cubicBezTo>
                    <a:cubicBezTo>
                      <a:pt x="14564" y="13147"/>
                      <a:pt x="14534" y="13163"/>
                      <a:pt x="14529" y="13196"/>
                    </a:cubicBezTo>
                    <a:cubicBezTo>
                      <a:pt x="14499" y="13402"/>
                      <a:pt x="14504" y="13622"/>
                      <a:pt x="14518" y="13834"/>
                    </a:cubicBezTo>
                    <a:cubicBezTo>
                      <a:pt x="14040" y="13818"/>
                      <a:pt x="13562" y="13802"/>
                      <a:pt x="13084" y="13786"/>
                    </a:cubicBezTo>
                    <a:cubicBezTo>
                      <a:pt x="13063" y="13164"/>
                      <a:pt x="13095" y="12544"/>
                      <a:pt x="13071" y="11926"/>
                    </a:cubicBezTo>
                    <a:cubicBezTo>
                      <a:pt x="13069" y="11879"/>
                      <a:pt x="13026" y="11850"/>
                      <a:pt x="12986" y="11850"/>
                    </a:cubicBezTo>
                    <a:cubicBezTo>
                      <a:pt x="12956" y="11850"/>
                      <a:pt x="12927" y="11867"/>
                      <a:pt x="12921" y="11905"/>
                    </a:cubicBezTo>
                    <a:cubicBezTo>
                      <a:pt x="12824" y="12509"/>
                      <a:pt x="12872" y="13172"/>
                      <a:pt x="12959" y="13781"/>
                    </a:cubicBezTo>
                    <a:cubicBezTo>
                      <a:pt x="12492" y="13767"/>
                      <a:pt x="12025" y="13751"/>
                      <a:pt x="11558" y="13738"/>
                    </a:cubicBezTo>
                    <a:cubicBezTo>
                      <a:pt x="11562" y="13547"/>
                      <a:pt x="11573" y="13356"/>
                      <a:pt x="11589" y="13164"/>
                    </a:cubicBezTo>
                    <a:cubicBezTo>
                      <a:pt x="11592" y="13125"/>
                      <a:pt x="11560" y="13104"/>
                      <a:pt x="11528" y="13104"/>
                    </a:cubicBezTo>
                    <a:cubicBezTo>
                      <a:pt x="11502" y="13104"/>
                      <a:pt x="11476" y="13118"/>
                      <a:pt x="11469" y="13147"/>
                    </a:cubicBezTo>
                    <a:cubicBezTo>
                      <a:pt x="11425" y="13340"/>
                      <a:pt x="11409" y="13537"/>
                      <a:pt x="11425" y="13733"/>
                    </a:cubicBezTo>
                    <a:cubicBezTo>
                      <a:pt x="11034" y="13722"/>
                      <a:pt x="10644" y="13709"/>
                      <a:pt x="10255" y="13700"/>
                    </a:cubicBezTo>
                    <a:cubicBezTo>
                      <a:pt x="10261" y="13030"/>
                      <a:pt x="10242" y="12356"/>
                      <a:pt x="10208" y="11688"/>
                    </a:cubicBezTo>
                    <a:cubicBezTo>
                      <a:pt x="10205" y="11630"/>
                      <a:pt x="10159" y="11601"/>
                      <a:pt x="10113" y="11601"/>
                    </a:cubicBezTo>
                    <a:cubicBezTo>
                      <a:pt x="10068" y="11601"/>
                      <a:pt x="10024" y="11630"/>
                      <a:pt x="10025" y="11688"/>
                    </a:cubicBezTo>
                    <a:cubicBezTo>
                      <a:pt x="10035" y="12356"/>
                      <a:pt x="10060" y="13029"/>
                      <a:pt x="10110" y="13695"/>
                    </a:cubicBezTo>
                    <a:cubicBezTo>
                      <a:pt x="9625" y="13684"/>
                      <a:pt x="9141" y="13668"/>
                      <a:pt x="8656" y="13658"/>
                    </a:cubicBezTo>
                    <a:cubicBezTo>
                      <a:pt x="8670" y="13446"/>
                      <a:pt x="8674" y="13234"/>
                      <a:pt x="8664" y="13024"/>
                    </a:cubicBezTo>
                    <a:cubicBezTo>
                      <a:pt x="8662" y="12975"/>
                      <a:pt x="8625" y="12951"/>
                      <a:pt x="8588" y="12951"/>
                    </a:cubicBezTo>
                    <a:cubicBezTo>
                      <a:pt x="8552" y="12951"/>
                      <a:pt x="8515" y="12975"/>
                      <a:pt x="8513" y="13024"/>
                    </a:cubicBezTo>
                    <a:cubicBezTo>
                      <a:pt x="8505" y="13234"/>
                      <a:pt x="8508" y="13445"/>
                      <a:pt x="8522" y="13655"/>
                    </a:cubicBezTo>
                    <a:cubicBezTo>
                      <a:pt x="8108" y="13646"/>
                      <a:pt x="7695" y="13633"/>
                      <a:pt x="7281" y="13626"/>
                    </a:cubicBezTo>
                    <a:cubicBezTo>
                      <a:pt x="7336" y="13008"/>
                      <a:pt x="7386" y="12318"/>
                      <a:pt x="7268" y="11719"/>
                    </a:cubicBezTo>
                    <a:cubicBezTo>
                      <a:pt x="7261" y="11683"/>
                      <a:pt x="7237" y="11668"/>
                      <a:pt x="7210" y="11668"/>
                    </a:cubicBezTo>
                    <a:cubicBezTo>
                      <a:pt x="7175" y="11668"/>
                      <a:pt x="7135" y="11696"/>
                      <a:pt x="7129" y="11738"/>
                    </a:cubicBezTo>
                    <a:cubicBezTo>
                      <a:pt x="7058" y="12347"/>
                      <a:pt x="7110" y="13002"/>
                      <a:pt x="7117" y="13625"/>
                    </a:cubicBezTo>
                    <a:cubicBezTo>
                      <a:pt x="6755" y="13620"/>
                      <a:pt x="6395" y="13612"/>
                      <a:pt x="6033" y="13609"/>
                    </a:cubicBezTo>
                    <a:cubicBezTo>
                      <a:pt x="6009" y="13414"/>
                      <a:pt x="5999" y="13220"/>
                      <a:pt x="5993" y="13024"/>
                    </a:cubicBezTo>
                    <a:cubicBezTo>
                      <a:pt x="5991" y="12981"/>
                      <a:pt x="5952" y="12954"/>
                      <a:pt x="5916" y="12954"/>
                    </a:cubicBezTo>
                    <a:cubicBezTo>
                      <a:pt x="5888" y="12954"/>
                      <a:pt x="5862" y="12970"/>
                      <a:pt x="5854" y="13005"/>
                    </a:cubicBezTo>
                    <a:cubicBezTo>
                      <a:pt x="5816" y="13204"/>
                      <a:pt x="5821" y="13410"/>
                      <a:pt x="5869" y="13609"/>
                    </a:cubicBezTo>
                    <a:cubicBezTo>
                      <a:pt x="5441" y="13606"/>
                      <a:pt x="5014" y="13599"/>
                      <a:pt x="4587" y="13599"/>
                    </a:cubicBezTo>
                    <a:cubicBezTo>
                      <a:pt x="4574" y="13343"/>
                      <a:pt x="4562" y="13088"/>
                      <a:pt x="4563" y="12830"/>
                    </a:cubicBezTo>
                    <a:cubicBezTo>
                      <a:pt x="4566" y="12516"/>
                      <a:pt x="4621" y="12189"/>
                      <a:pt x="4584" y="11878"/>
                    </a:cubicBezTo>
                    <a:cubicBezTo>
                      <a:pt x="4579" y="11838"/>
                      <a:pt x="4547" y="11814"/>
                      <a:pt x="4515" y="11814"/>
                    </a:cubicBezTo>
                    <a:cubicBezTo>
                      <a:pt x="4490" y="11814"/>
                      <a:pt x="4466" y="11828"/>
                      <a:pt x="4455" y="11861"/>
                    </a:cubicBezTo>
                    <a:cubicBezTo>
                      <a:pt x="4286" y="12375"/>
                      <a:pt x="4335" y="13042"/>
                      <a:pt x="4409" y="13599"/>
                    </a:cubicBezTo>
                    <a:cubicBezTo>
                      <a:pt x="4194" y="13599"/>
                      <a:pt x="3980" y="13599"/>
                      <a:pt x="3766" y="13599"/>
                    </a:cubicBezTo>
                    <a:cubicBezTo>
                      <a:pt x="3552" y="13599"/>
                      <a:pt x="3338" y="13599"/>
                      <a:pt x="3124" y="13601"/>
                    </a:cubicBezTo>
                    <a:cubicBezTo>
                      <a:pt x="3159" y="13405"/>
                      <a:pt x="3159" y="13203"/>
                      <a:pt x="3124" y="13005"/>
                    </a:cubicBezTo>
                    <a:cubicBezTo>
                      <a:pt x="3118" y="12971"/>
                      <a:pt x="3090" y="12955"/>
                      <a:pt x="3062" y="12955"/>
                    </a:cubicBezTo>
                    <a:cubicBezTo>
                      <a:pt x="3026" y="12955"/>
                      <a:pt x="2987" y="12980"/>
                      <a:pt x="2987" y="13024"/>
                    </a:cubicBezTo>
                    <a:cubicBezTo>
                      <a:pt x="2990" y="13217"/>
                      <a:pt x="2981" y="13411"/>
                      <a:pt x="2960" y="13603"/>
                    </a:cubicBezTo>
                    <a:cubicBezTo>
                      <a:pt x="2655" y="13606"/>
                      <a:pt x="2349" y="13606"/>
                      <a:pt x="2045" y="13611"/>
                    </a:cubicBezTo>
                    <a:cubicBezTo>
                      <a:pt x="2109" y="12963"/>
                      <a:pt x="2112" y="12289"/>
                      <a:pt x="2083" y="11642"/>
                    </a:cubicBezTo>
                    <a:cubicBezTo>
                      <a:pt x="2081" y="11588"/>
                      <a:pt x="2041" y="11561"/>
                      <a:pt x="2001" y="11561"/>
                    </a:cubicBezTo>
                    <a:cubicBezTo>
                      <a:pt x="1961" y="11561"/>
                      <a:pt x="1920" y="11589"/>
                      <a:pt x="1916" y="11642"/>
                    </a:cubicBezTo>
                    <a:cubicBezTo>
                      <a:pt x="1871" y="12288"/>
                      <a:pt x="1859" y="12965"/>
                      <a:pt x="1908" y="13614"/>
                    </a:cubicBezTo>
                    <a:cubicBezTo>
                      <a:pt x="1510" y="13620"/>
                      <a:pt x="1111" y="13623"/>
                      <a:pt x="713" y="13634"/>
                    </a:cubicBezTo>
                    <a:cubicBezTo>
                      <a:pt x="698" y="13349"/>
                      <a:pt x="690" y="13067"/>
                      <a:pt x="687" y="12787"/>
                    </a:cubicBezTo>
                    <a:cubicBezTo>
                      <a:pt x="690" y="12783"/>
                      <a:pt x="692" y="12782"/>
                      <a:pt x="695" y="12777"/>
                    </a:cubicBezTo>
                    <a:cubicBezTo>
                      <a:pt x="706" y="12761"/>
                      <a:pt x="701" y="12742"/>
                      <a:pt x="686" y="12732"/>
                    </a:cubicBezTo>
                    <a:lnTo>
                      <a:pt x="686" y="12685"/>
                    </a:lnTo>
                    <a:cubicBezTo>
                      <a:pt x="796" y="12565"/>
                      <a:pt x="939" y="12457"/>
                      <a:pt x="1055" y="12347"/>
                    </a:cubicBezTo>
                    <a:cubicBezTo>
                      <a:pt x="1196" y="12213"/>
                      <a:pt x="1334" y="12074"/>
                      <a:pt x="1473" y="11937"/>
                    </a:cubicBezTo>
                    <a:cubicBezTo>
                      <a:pt x="1506" y="11904"/>
                      <a:pt x="1475" y="11858"/>
                      <a:pt x="1439" y="11858"/>
                    </a:cubicBezTo>
                    <a:cubicBezTo>
                      <a:pt x="1428" y="11858"/>
                      <a:pt x="1417" y="11862"/>
                      <a:pt x="1408" y="11872"/>
                    </a:cubicBezTo>
                    <a:cubicBezTo>
                      <a:pt x="1274" y="11998"/>
                      <a:pt x="1138" y="12122"/>
                      <a:pt x="1006" y="12251"/>
                    </a:cubicBezTo>
                    <a:cubicBezTo>
                      <a:pt x="910" y="12343"/>
                      <a:pt x="783" y="12441"/>
                      <a:pt x="686" y="12547"/>
                    </a:cubicBezTo>
                    <a:cubicBezTo>
                      <a:pt x="686" y="12367"/>
                      <a:pt x="689" y="12187"/>
                      <a:pt x="693" y="12007"/>
                    </a:cubicBezTo>
                    <a:cubicBezTo>
                      <a:pt x="1146" y="11639"/>
                      <a:pt x="1576" y="11245"/>
                      <a:pt x="1984" y="10828"/>
                    </a:cubicBezTo>
                    <a:cubicBezTo>
                      <a:pt x="2009" y="10802"/>
                      <a:pt x="1986" y="10767"/>
                      <a:pt x="1958" y="10767"/>
                    </a:cubicBezTo>
                    <a:cubicBezTo>
                      <a:pt x="1950" y="10767"/>
                      <a:pt x="1941" y="10770"/>
                      <a:pt x="1933" y="10777"/>
                    </a:cubicBezTo>
                    <a:cubicBezTo>
                      <a:pt x="1525" y="11158"/>
                      <a:pt x="1114" y="11535"/>
                      <a:pt x="697" y="11907"/>
                    </a:cubicBezTo>
                    <a:cubicBezTo>
                      <a:pt x="705" y="11669"/>
                      <a:pt x="719" y="11433"/>
                      <a:pt x="738" y="11198"/>
                    </a:cubicBezTo>
                    <a:cubicBezTo>
                      <a:pt x="1184" y="10754"/>
                      <a:pt x="1631" y="10313"/>
                      <a:pt x="2093" y="9887"/>
                    </a:cubicBezTo>
                    <a:cubicBezTo>
                      <a:pt x="2121" y="9860"/>
                      <a:pt x="2094" y="9821"/>
                      <a:pt x="2063" y="9821"/>
                    </a:cubicBezTo>
                    <a:cubicBezTo>
                      <a:pt x="2054" y="9821"/>
                      <a:pt x="2045" y="9824"/>
                      <a:pt x="2037" y="9832"/>
                    </a:cubicBezTo>
                    <a:cubicBezTo>
                      <a:pt x="1584" y="10235"/>
                      <a:pt x="1153" y="10662"/>
                      <a:pt x="745" y="11111"/>
                    </a:cubicBezTo>
                    <a:cubicBezTo>
                      <a:pt x="775" y="10743"/>
                      <a:pt x="823" y="10380"/>
                      <a:pt x="878" y="10018"/>
                    </a:cubicBezTo>
                    <a:cubicBezTo>
                      <a:pt x="880" y="10016"/>
                      <a:pt x="883" y="10018"/>
                      <a:pt x="886" y="10015"/>
                    </a:cubicBezTo>
                    <a:cubicBezTo>
                      <a:pt x="1374" y="9583"/>
                      <a:pt x="1857" y="9143"/>
                      <a:pt x="2332" y="8697"/>
                    </a:cubicBezTo>
                    <a:cubicBezTo>
                      <a:pt x="2365" y="8666"/>
                      <a:pt x="2334" y="8620"/>
                      <a:pt x="2299" y="8620"/>
                    </a:cubicBezTo>
                    <a:cubicBezTo>
                      <a:pt x="2288" y="8620"/>
                      <a:pt x="2278" y="8624"/>
                      <a:pt x="2268" y="8633"/>
                    </a:cubicBezTo>
                    <a:cubicBezTo>
                      <a:pt x="1804" y="9052"/>
                      <a:pt x="1347" y="9478"/>
                      <a:pt x="894" y="9910"/>
                    </a:cubicBezTo>
                    <a:cubicBezTo>
                      <a:pt x="956" y="9527"/>
                      <a:pt x="1035" y="9149"/>
                      <a:pt x="1127" y="8775"/>
                    </a:cubicBezTo>
                    <a:cubicBezTo>
                      <a:pt x="1134" y="8781"/>
                      <a:pt x="1142" y="8784"/>
                      <a:pt x="1151" y="8784"/>
                    </a:cubicBezTo>
                    <a:cubicBezTo>
                      <a:pt x="1159" y="8784"/>
                      <a:pt x="1167" y="8782"/>
                      <a:pt x="1173" y="8777"/>
                    </a:cubicBezTo>
                    <a:cubicBezTo>
                      <a:pt x="1847" y="8228"/>
                      <a:pt x="2522" y="7682"/>
                      <a:pt x="3183" y="7119"/>
                    </a:cubicBezTo>
                    <a:cubicBezTo>
                      <a:pt x="3220" y="7089"/>
                      <a:pt x="3186" y="7043"/>
                      <a:pt x="3149" y="7043"/>
                    </a:cubicBezTo>
                    <a:cubicBezTo>
                      <a:pt x="3139" y="7043"/>
                      <a:pt x="3129" y="7046"/>
                      <a:pt x="3119" y="7054"/>
                    </a:cubicBezTo>
                    <a:cubicBezTo>
                      <a:pt x="2451" y="7600"/>
                      <a:pt x="1795" y="8160"/>
                      <a:pt x="1140" y="8721"/>
                    </a:cubicBezTo>
                    <a:cubicBezTo>
                      <a:pt x="1215" y="8420"/>
                      <a:pt x="1301" y="8120"/>
                      <a:pt x="1398" y="7823"/>
                    </a:cubicBezTo>
                    <a:cubicBezTo>
                      <a:pt x="2173" y="7216"/>
                      <a:pt x="2957" y="6619"/>
                      <a:pt x="3749" y="6032"/>
                    </a:cubicBezTo>
                    <a:cubicBezTo>
                      <a:pt x="3782" y="6008"/>
                      <a:pt x="3761" y="5958"/>
                      <a:pt x="3729" y="5958"/>
                    </a:cubicBezTo>
                    <a:cubicBezTo>
                      <a:pt x="3723" y="5958"/>
                      <a:pt x="3716" y="5960"/>
                      <a:pt x="3709" y="5965"/>
                    </a:cubicBezTo>
                    <a:cubicBezTo>
                      <a:pt x="2933" y="6521"/>
                      <a:pt x="2176" y="7101"/>
                      <a:pt x="1436" y="7705"/>
                    </a:cubicBezTo>
                    <a:cubicBezTo>
                      <a:pt x="1548" y="7374"/>
                      <a:pt x="1677" y="7047"/>
                      <a:pt x="1817" y="6724"/>
                    </a:cubicBezTo>
                    <a:cubicBezTo>
                      <a:pt x="2545" y="6199"/>
                      <a:pt x="3266" y="5664"/>
                      <a:pt x="3980" y="5117"/>
                    </a:cubicBezTo>
                    <a:cubicBezTo>
                      <a:pt x="4006" y="5097"/>
                      <a:pt x="3990" y="5057"/>
                      <a:pt x="3965" y="5057"/>
                    </a:cubicBezTo>
                    <a:cubicBezTo>
                      <a:pt x="3960" y="5057"/>
                      <a:pt x="3954" y="5059"/>
                      <a:pt x="3948" y="5063"/>
                    </a:cubicBezTo>
                    <a:cubicBezTo>
                      <a:pt x="3247" y="5568"/>
                      <a:pt x="2552" y="6085"/>
                      <a:pt x="1865" y="6612"/>
                    </a:cubicBezTo>
                    <a:cubicBezTo>
                      <a:pt x="1997" y="6311"/>
                      <a:pt x="2144" y="6013"/>
                      <a:pt x="2302" y="5718"/>
                    </a:cubicBezTo>
                    <a:cubicBezTo>
                      <a:pt x="3266" y="4943"/>
                      <a:pt x="4249" y="4204"/>
                      <a:pt x="5280" y="3520"/>
                    </a:cubicBezTo>
                    <a:cubicBezTo>
                      <a:pt x="5319" y="3493"/>
                      <a:pt x="5295" y="3437"/>
                      <a:pt x="5258" y="3437"/>
                    </a:cubicBezTo>
                    <a:cubicBezTo>
                      <a:pt x="5251" y="3437"/>
                      <a:pt x="5244" y="3439"/>
                      <a:pt x="5236" y="3444"/>
                    </a:cubicBezTo>
                    <a:cubicBezTo>
                      <a:pt x="4238" y="4062"/>
                      <a:pt x="3291" y="4760"/>
                      <a:pt x="2404" y="5530"/>
                    </a:cubicBezTo>
                    <a:cubicBezTo>
                      <a:pt x="2490" y="5377"/>
                      <a:pt x="2579" y="5224"/>
                      <a:pt x="2673" y="5073"/>
                    </a:cubicBezTo>
                    <a:cubicBezTo>
                      <a:pt x="2786" y="4891"/>
                      <a:pt x="2904" y="4717"/>
                      <a:pt x="3024" y="4545"/>
                    </a:cubicBezTo>
                    <a:cubicBezTo>
                      <a:pt x="3028" y="4543"/>
                      <a:pt x="3032" y="4545"/>
                      <a:pt x="3036" y="4542"/>
                    </a:cubicBezTo>
                    <a:cubicBezTo>
                      <a:pt x="4182" y="3560"/>
                      <a:pt x="5397" y="2672"/>
                      <a:pt x="6654" y="1840"/>
                    </a:cubicBezTo>
                    <a:cubicBezTo>
                      <a:pt x="6696" y="1814"/>
                      <a:pt x="6671" y="1753"/>
                      <a:pt x="6632" y="1753"/>
                    </a:cubicBezTo>
                    <a:cubicBezTo>
                      <a:pt x="6624" y="1753"/>
                      <a:pt x="6616" y="1755"/>
                      <a:pt x="6608" y="1761"/>
                    </a:cubicBezTo>
                    <a:cubicBezTo>
                      <a:pt x="5408" y="2502"/>
                      <a:pt x="4289" y="3351"/>
                      <a:pt x="3226" y="4272"/>
                    </a:cubicBezTo>
                    <a:cubicBezTo>
                      <a:pt x="5195" y="1638"/>
                      <a:pt x="8024" y="301"/>
                      <a:pt x="11395" y="301"/>
                    </a:cubicBezTo>
                    <a:close/>
                    <a:moveTo>
                      <a:pt x="797" y="13888"/>
                    </a:moveTo>
                    <a:cubicBezTo>
                      <a:pt x="7921" y="14023"/>
                      <a:pt x="15046" y="14181"/>
                      <a:pt x="22168" y="14363"/>
                    </a:cubicBezTo>
                    <a:cubicBezTo>
                      <a:pt x="22179" y="14363"/>
                      <a:pt x="22191" y="14361"/>
                      <a:pt x="22200" y="14358"/>
                    </a:cubicBezTo>
                    <a:cubicBezTo>
                      <a:pt x="22283" y="14474"/>
                      <a:pt x="22364" y="14602"/>
                      <a:pt x="22460" y="14712"/>
                    </a:cubicBezTo>
                    <a:cubicBezTo>
                      <a:pt x="18856" y="14584"/>
                      <a:pt x="15253" y="14516"/>
                      <a:pt x="11651" y="14417"/>
                    </a:cubicBezTo>
                    <a:cubicBezTo>
                      <a:pt x="9928" y="14369"/>
                      <a:pt x="8203" y="14312"/>
                      <a:pt x="6481" y="14282"/>
                    </a:cubicBezTo>
                    <a:cubicBezTo>
                      <a:pt x="6407" y="14280"/>
                      <a:pt x="6332" y="14280"/>
                      <a:pt x="6258" y="14280"/>
                    </a:cubicBezTo>
                    <a:cubicBezTo>
                      <a:pt x="5184" y="14280"/>
                      <a:pt x="4066" y="14403"/>
                      <a:pt x="2969" y="14403"/>
                    </a:cubicBezTo>
                    <a:cubicBezTo>
                      <a:pt x="2328" y="14403"/>
                      <a:pt x="1695" y="14361"/>
                      <a:pt x="1082" y="14227"/>
                    </a:cubicBezTo>
                    <a:lnTo>
                      <a:pt x="1082" y="14219"/>
                    </a:lnTo>
                    <a:cubicBezTo>
                      <a:pt x="1039" y="14121"/>
                      <a:pt x="952" y="14046"/>
                      <a:pt x="880" y="13966"/>
                    </a:cubicBezTo>
                    <a:cubicBezTo>
                      <a:pt x="861" y="13945"/>
                      <a:pt x="829" y="13917"/>
                      <a:pt x="797" y="13888"/>
                    </a:cubicBezTo>
                    <a:close/>
                    <a:moveTo>
                      <a:pt x="19199" y="1990"/>
                    </a:moveTo>
                    <a:lnTo>
                      <a:pt x="19199" y="1990"/>
                    </a:lnTo>
                    <a:cubicBezTo>
                      <a:pt x="23306" y="4387"/>
                      <a:pt x="23474" y="10366"/>
                      <a:pt x="22731" y="14721"/>
                    </a:cubicBezTo>
                    <a:lnTo>
                      <a:pt x="22688" y="14720"/>
                    </a:lnTo>
                    <a:cubicBezTo>
                      <a:pt x="22603" y="14554"/>
                      <a:pt x="22449" y="14404"/>
                      <a:pt x="22321" y="14261"/>
                    </a:cubicBezTo>
                    <a:lnTo>
                      <a:pt x="22321" y="14261"/>
                    </a:lnTo>
                    <a:cubicBezTo>
                      <a:pt x="22324" y="14261"/>
                      <a:pt x="22327" y="14261"/>
                      <a:pt x="22330" y="14261"/>
                    </a:cubicBezTo>
                    <a:cubicBezTo>
                      <a:pt x="22390" y="14261"/>
                      <a:pt x="22441" y="14216"/>
                      <a:pt x="22449" y="14156"/>
                    </a:cubicBezTo>
                    <a:cubicBezTo>
                      <a:pt x="23067" y="10646"/>
                      <a:pt x="23147" y="6797"/>
                      <a:pt x="20989" y="3762"/>
                    </a:cubicBezTo>
                    <a:cubicBezTo>
                      <a:pt x="20498" y="3074"/>
                      <a:pt x="19892" y="2475"/>
                      <a:pt x="19199" y="1990"/>
                    </a:cubicBezTo>
                    <a:close/>
                    <a:moveTo>
                      <a:pt x="11453" y="0"/>
                    </a:moveTo>
                    <a:cubicBezTo>
                      <a:pt x="7989" y="0"/>
                      <a:pt x="5011" y="1308"/>
                      <a:pt x="2938" y="4174"/>
                    </a:cubicBezTo>
                    <a:cubicBezTo>
                      <a:pt x="982" y="6878"/>
                      <a:pt x="0" y="10413"/>
                      <a:pt x="531" y="13730"/>
                    </a:cubicBezTo>
                    <a:cubicBezTo>
                      <a:pt x="502" y="13830"/>
                      <a:pt x="601" y="13915"/>
                      <a:pt x="663" y="13987"/>
                    </a:cubicBezTo>
                    <a:cubicBezTo>
                      <a:pt x="752" y="14092"/>
                      <a:pt x="847" y="14226"/>
                      <a:pt x="964" y="14301"/>
                    </a:cubicBezTo>
                    <a:cubicBezTo>
                      <a:pt x="961" y="14334"/>
                      <a:pt x="982" y="14364"/>
                      <a:pt x="1014" y="14372"/>
                    </a:cubicBezTo>
                    <a:cubicBezTo>
                      <a:pt x="1563" y="14532"/>
                      <a:pt x="2131" y="14581"/>
                      <a:pt x="2706" y="14581"/>
                    </a:cubicBezTo>
                    <a:cubicBezTo>
                      <a:pt x="3625" y="14581"/>
                      <a:pt x="4562" y="14455"/>
                      <a:pt x="5465" y="14455"/>
                    </a:cubicBezTo>
                    <a:cubicBezTo>
                      <a:pt x="7341" y="14455"/>
                      <a:pt x="9219" y="14546"/>
                      <a:pt x="11093" y="14603"/>
                    </a:cubicBezTo>
                    <a:cubicBezTo>
                      <a:pt x="14991" y="14721"/>
                      <a:pt x="18891" y="14871"/>
                      <a:pt x="22790" y="14953"/>
                    </a:cubicBezTo>
                    <a:cubicBezTo>
                      <a:pt x="22791" y="14953"/>
                      <a:pt x="22791" y="14953"/>
                      <a:pt x="22792" y="14953"/>
                    </a:cubicBezTo>
                    <a:cubicBezTo>
                      <a:pt x="22913" y="14953"/>
                      <a:pt x="22931" y="14801"/>
                      <a:pt x="22852" y="14745"/>
                    </a:cubicBezTo>
                    <a:cubicBezTo>
                      <a:pt x="24065" y="10018"/>
                      <a:pt x="23171" y="2672"/>
                      <a:pt x="17698" y="1147"/>
                    </a:cubicBezTo>
                    <a:cubicBezTo>
                      <a:pt x="15897" y="345"/>
                      <a:pt x="13820" y="62"/>
                      <a:pt x="11847" y="6"/>
                    </a:cubicBezTo>
                    <a:cubicBezTo>
                      <a:pt x="11715" y="2"/>
                      <a:pt x="11583" y="0"/>
                      <a:pt x="11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283051" y="718079"/>
                <a:ext cx="494541" cy="266540"/>
              </a:xfrm>
              <a:custGeom>
                <a:avLst/>
                <a:gdLst/>
                <a:ahLst/>
                <a:cxnLst/>
                <a:rect l="l" t="t" r="r" b="b"/>
                <a:pathLst>
                  <a:path w="14860" h="8009" extrusionOk="0">
                    <a:moveTo>
                      <a:pt x="7466" y="303"/>
                    </a:moveTo>
                    <a:cubicBezTo>
                      <a:pt x="7652" y="303"/>
                      <a:pt x="7836" y="307"/>
                      <a:pt x="8017" y="314"/>
                    </a:cubicBezTo>
                    <a:cubicBezTo>
                      <a:pt x="9796" y="379"/>
                      <a:pt x="11914" y="792"/>
                      <a:pt x="13167" y="2159"/>
                    </a:cubicBezTo>
                    <a:cubicBezTo>
                      <a:pt x="11549" y="1189"/>
                      <a:pt x="9704" y="661"/>
                      <a:pt x="7832" y="661"/>
                    </a:cubicBezTo>
                    <a:cubicBezTo>
                      <a:pt x="7094" y="661"/>
                      <a:pt x="6350" y="743"/>
                      <a:pt x="5615" y="913"/>
                    </a:cubicBezTo>
                    <a:cubicBezTo>
                      <a:pt x="4372" y="1201"/>
                      <a:pt x="3025" y="1691"/>
                      <a:pt x="2249" y="2762"/>
                    </a:cubicBezTo>
                    <a:cubicBezTo>
                      <a:pt x="1411" y="3917"/>
                      <a:pt x="759" y="5663"/>
                      <a:pt x="882" y="7092"/>
                    </a:cubicBezTo>
                    <a:cubicBezTo>
                      <a:pt x="767" y="7102"/>
                      <a:pt x="651" y="7108"/>
                      <a:pt x="536" y="7119"/>
                    </a:cubicBezTo>
                    <a:cubicBezTo>
                      <a:pt x="475" y="5200"/>
                      <a:pt x="1108" y="3275"/>
                      <a:pt x="2498" y="1892"/>
                    </a:cubicBezTo>
                    <a:cubicBezTo>
                      <a:pt x="3761" y="634"/>
                      <a:pt x="5712" y="303"/>
                      <a:pt x="7466" y="303"/>
                    </a:cubicBezTo>
                    <a:close/>
                    <a:moveTo>
                      <a:pt x="7973" y="861"/>
                    </a:moveTo>
                    <a:cubicBezTo>
                      <a:pt x="9880" y="861"/>
                      <a:pt x="11723" y="1393"/>
                      <a:pt x="13364" y="2397"/>
                    </a:cubicBezTo>
                    <a:cubicBezTo>
                      <a:pt x="14558" y="3911"/>
                      <a:pt x="14490" y="5969"/>
                      <a:pt x="14329" y="7800"/>
                    </a:cubicBezTo>
                    <a:cubicBezTo>
                      <a:pt x="14308" y="7742"/>
                      <a:pt x="14255" y="7704"/>
                      <a:pt x="14195" y="7699"/>
                    </a:cubicBezTo>
                    <a:cubicBezTo>
                      <a:pt x="11914" y="7495"/>
                      <a:pt x="9630" y="7339"/>
                      <a:pt x="7341" y="7228"/>
                    </a:cubicBezTo>
                    <a:cubicBezTo>
                      <a:pt x="5809" y="7156"/>
                      <a:pt x="4221" y="7026"/>
                      <a:pt x="2655" y="7026"/>
                    </a:cubicBezTo>
                    <a:cubicBezTo>
                      <a:pt x="2095" y="7026"/>
                      <a:pt x="1539" y="7042"/>
                      <a:pt x="988" y="7084"/>
                    </a:cubicBezTo>
                    <a:cubicBezTo>
                      <a:pt x="1031" y="5581"/>
                      <a:pt x="1616" y="3642"/>
                      <a:pt x="2697" y="2520"/>
                    </a:cubicBezTo>
                    <a:cubicBezTo>
                      <a:pt x="3695" y="1485"/>
                      <a:pt x="5365" y="1098"/>
                      <a:pt x="6745" y="934"/>
                    </a:cubicBezTo>
                    <a:cubicBezTo>
                      <a:pt x="7156" y="885"/>
                      <a:pt x="7566" y="861"/>
                      <a:pt x="7973" y="861"/>
                    </a:cubicBezTo>
                    <a:close/>
                    <a:moveTo>
                      <a:pt x="7616" y="1"/>
                    </a:moveTo>
                    <a:cubicBezTo>
                      <a:pt x="5663" y="1"/>
                      <a:pt x="3505" y="343"/>
                      <a:pt x="2134" y="1845"/>
                    </a:cubicBezTo>
                    <a:cubicBezTo>
                      <a:pt x="835" y="3269"/>
                      <a:pt x="0" y="5296"/>
                      <a:pt x="324" y="7228"/>
                    </a:cubicBezTo>
                    <a:cubicBezTo>
                      <a:pt x="333" y="7280"/>
                      <a:pt x="376" y="7304"/>
                      <a:pt x="422" y="7304"/>
                    </a:cubicBezTo>
                    <a:cubicBezTo>
                      <a:pt x="440" y="7304"/>
                      <a:pt x="458" y="7300"/>
                      <a:pt x="475" y="7293"/>
                    </a:cubicBezTo>
                    <a:cubicBezTo>
                      <a:pt x="475" y="7293"/>
                      <a:pt x="475" y="7295"/>
                      <a:pt x="477" y="7295"/>
                    </a:cubicBezTo>
                    <a:cubicBezTo>
                      <a:pt x="2732" y="7558"/>
                      <a:pt x="5072" y="7428"/>
                      <a:pt x="7343" y="7534"/>
                    </a:cubicBezTo>
                    <a:cubicBezTo>
                      <a:pt x="9630" y="7640"/>
                      <a:pt x="11914" y="7798"/>
                      <a:pt x="14196" y="8007"/>
                    </a:cubicBezTo>
                    <a:cubicBezTo>
                      <a:pt x="14203" y="8008"/>
                      <a:pt x="14209" y="8009"/>
                      <a:pt x="14215" y="8009"/>
                    </a:cubicBezTo>
                    <a:cubicBezTo>
                      <a:pt x="14269" y="8009"/>
                      <a:pt x="14316" y="7974"/>
                      <a:pt x="14333" y="7923"/>
                    </a:cubicBezTo>
                    <a:cubicBezTo>
                      <a:pt x="14353" y="7972"/>
                      <a:pt x="14404" y="7997"/>
                      <a:pt x="14456" y="7997"/>
                    </a:cubicBezTo>
                    <a:cubicBezTo>
                      <a:pt x="14529" y="7997"/>
                      <a:pt x="14606" y="7950"/>
                      <a:pt x="14615" y="7859"/>
                    </a:cubicBezTo>
                    <a:cubicBezTo>
                      <a:pt x="14816" y="5881"/>
                      <a:pt x="14859" y="3645"/>
                      <a:pt x="13500" y="2029"/>
                    </a:cubicBezTo>
                    <a:cubicBezTo>
                      <a:pt x="12171" y="448"/>
                      <a:pt x="9719" y="20"/>
                      <a:pt x="7767" y="1"/>
                    </a:cubicBezTo>
                    <a:cubicBezTo>
                      <a:pt x="7717" y="1"/>
                      <a:pt x="7667" y="1"/>
                      <a:pt x="7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5" name="Google Shape;485;p29"/>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29"/>
          <p:cNvGrpSpPr/>
          <p:nvPr/>
        </p:nvGrpSpPr>
        <p:grpSpPr>
          <a:xfrm>
            <a:off x="8486750" y="3544142"/>
            <a:ext cx="513421" cy="461290"/>
            <a:chOff x="0" y="4367485"/>
            <a:chExt cx="786008" cy="706200"/>
          </a:xfrm>
        </p:grpSpPr>
        <p:sp>
          <p:nvSpPr>
            <p:cNvPr id="487" name="Google Shape;487;p29"/>
            <p:cNvSpPr/>
            <p:nvPr/>
          </p:nvSpPr>
          <p:spPr>
            <a:xfrm>
              <a:off x="0" y="4400475"/>
              <a:ext cx="726600" cy="640200"/>
            </a:xfrm>
            <a:prstGeom prst="star5">
              <a:avLst>
                <a:gd name="adj" fmla="val 23664"/>
                <a:gd name="hf" fmla="val 105146"/>
                <a:gd name="vf" fmla="val 11055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8" name="Google Shape;488;p29"/>
            <p:cNvGrpSpPr/>
            <p:nvPr/>
          </p:nvGrpSpPr>
          <p:grpSpPr>
            <a:xfrm>
              <a:off x="59504" y="4367485"/>
              <a:ext cx="726504" cy="706200"/>
              <a:chOff x="404450" y="3719275"/>
              <a:chExt cx="289825" cy="281725"/>
            </a:xfrm>
          </p:grpSpPr>
          <p:sp>
            <p:nvSpPr>
              <p:cNvPr id="489" name="Google Shape;489;p29"/>
              <p:cNvSpPr/>
              <p:nvPr/>
            </p:nvSpPr>
            <p:spPr>
              <a:xfrm>
                <a:off x="404450" y="3719275"/>
                <a:ext cx="289825" cy="281725"/>
              </a:xfrm>
              <a:custGeom>
                <a:avLst/>
                <a:gdLst/>
                <a:ahLst/>
                <a:cxnLst/>
                <a:rect l="l" t="t" r="r" b="b"/>
                <a:pathLst>
                  <a:path w="11593" h="11269" extrusionOk="0">
                    <a:moveTo>
                      <a:pt x="5631" y="538"/>
                    </a:moveTo>
                    <a:cubicBezTo>
                      <a:pt x="6077" y="1209"/>
                      <a:pt x="6488" y="1895"/>
                      <a:pt x="6849" y="2617"/>
                    </a:cubicBezTo>
                    <a:cubicBezTo>
                      <a:pt x="7084" y="3092"/>
                      <a:pt x="7263" y="3956"/>
                      <a:pt x="7725" y="4293"/>
                    </a:cubicBezTo>
                    <a:cubicBezTo>
                      <a:pt x="8151" y="4605"/>
                      <a:pt x="8870" y="4680"/>
                      <a:pt x="9593" y="4680"/>
                    </a:cubicBezTo>
                    <a:cubicBezTo>
                      <a:pt x="10054" y="4680"/>
                      <a:pt x="10517" y="4649"/>
                      <a:pt x="10906" y="4630"/>
                    </a:cubicBezTo>
                    <a:lnTo>
                      <a:pt x="10906" y="4630"/>
                    </a:lnTo>
                    <a:cubicBezTo>
                      <a:pt x="10159" y="5314"/>
                      <a:pt x="9351" y="5930"/>
                      <a:pt x="8492" y="6469"/>
                    </a:cubicBezTo>
                    <a:cubicBezTo>
                      <a:pt x="8436" y="6502"/>
                      <a:pt x="8406" y="6566"/>
                      <a:pt x="8415" y="6630"/>
                    </a:cubicBezTo>
                    <a:cubicBezTo>
                      <a:pt x="8321" y="6640"/>
                      <a:pt x="8237" y="6716"/>
                      <a:pt x="8278" y="6832"/>
                    </a:cubicBezTo>
                    <a:cubicBezTo>
                      <a:pt x="8621" y="7779"/>
                      <a:pt x="8855" y="8764"/>
                      <a:pt x="8975" y="9765"/>
                    </a:cubicBezTo>
                    <a:cubicBezTo>
                      <a:pt x="8966" y="9760"/>
                      <a:pt x="8957" y="9758"/>
                      <a:pt x="8948" y="9758"/>
                    </a:cubicBezTo>
                    <a:cubicBezTo>
                      <a:pt x="8934" y="9758"/>
                      <a:pt x="8921" y="9763"/>
                      <a:pt x="8911" y="9773"/>
                    </a:cubicBezTo>
                    <a:cubicBezTo>
                      <a:pt x="8761" y="9936"/>
                      <a:pt x="8615" y="10100"/>
                      <a:pt x="8462" y="10256"/>
                    </a:cubicBezTo>
                    <a:lnTo>
                      <a:pt x="7916" y="9814"/>
                    </a:lnTo>
                    <a:cubicBezTo>
                      <a:pt x="8055" y="9631"/>
                      <a:pt x="8219" y="9470"/>
                      <a:pt x="8403" y="9335"/>
                    </a:cubicBezTo>
                    <a:cubicBezTo>
                      <a:pt x="8448" y="9301"/>
                      <a:pt x="8423" y="9235"/>
                      <a:pt x="8377" y="9235"/>
                    </a:cubicBezTo>
                    <a:cubicBezTo>
                      <a:pt x="8369" y="9235"/>
                      <a:pt x="8359" y="9237"/>
                      <a:pt x="8350" y="9242"/>
                    </a:cubicBezTo>
                    <a:cubicBezTo>
                      <a:pt x="8138" y="9365"/>
                      <a:pt x="7956" y="9532"/>
                      <a:pt x="7819" y="9735"/>
                    </a:cubicBezTo>
                    <a:lnTo>
                      <a:pt x="7182" y="9217"/>
                    </a:lnTo>
                    <a:cubicBezTo>
                      <a:pt x="7038" y="9100"/>
                      <a:pt x="6802" y="8855"/>
                      <a:pt x="6546" y="8633"/>
                    </a:cubicBezTo>
                    <a:cubicBezTo>
                      <a:pt x="6756" y="8452"/>
                      <a:pt x="6965" y="8270"/>
                      <a:pt x="7167" y="8079"/>
                    </a:cubicBezTo>
                    <a:cubicBezTo>
                      <a:pt x="7205" y="8044"/>
                      <a:pt x="7171" y="7998"/>
                      <a:pt x="7132" y="7998"/>
                    </a:cubicBezTo>
                    <a:cubicBezTo>
                      <a:pt x="7121" y="7998"/>
                      <a:pt x="7109" y="8002"/>
                      <a:pt x="7099" y="8010"/>
                    </a:cubicBezTo>
                    <a:cubicBezTo>
                      <a:pt x="6877" y="8186"/>
                      <a:pt x="6665" y="8370"/>
                      <a:pt x="6452" y="8555"/>
                    </a:cubicBezTo>
                    <a:cubicBezTo>
                      <a:pt x="6294" y="8426"/>
                      <a:pt x="6133" y="8311"/>
                      <a:pt x="5980" y="8248"/>
                    </a:cubicBezTo>
                    <a:cubicBezTo>
                      <a:pt x="6107" y="8144"/>
                      <a:pt x="6233" y="8042"/>
                      <a:pt x="6359" y="7939"/>
                    </a:cubicBezTo>
                    <a:cubicBezTo>
                      <a:pt x="6392" y="7911"/>
                      <a:pt x="6361" y="7857"/>
                      <a:pt x="6326" y="7857"/>
                    </a:cubicBezTo>
                    <a:cubicBezTo>
                      <a:pt x="6318" y="7857"/>
                      <a:pt x="6311" y="7860"/>
                      <a:pt x="6304" y="7865"/>
                    </a:cubicBezTo>
                    <a:cubicBezTo>
                      <a:pt x="6155" y="7978"/>
                      <a:pt x="6010" y="8095"/>
                      <a:pt x="5865" y="8209"/>
                    </a:cubicBezTo>
                    <a:cubicBezTo>
                      <a:pt x="5829" y="8198"/>
                      <a:pt x="5790" y="8194"/>
                      <a:pt x="5754" y="8192"/>
                    </a:cubicBezTo>
                    <a:cubicBezTo>
                      <a:pt x="5747" y="8192"/>
                      <a:pt x="5741" y="8192"/>
                      <a:pt x="5734" y="8192"/>
                    </a:cubicBezTo>
                    <a:cubicBezTo>
                      <a:pt x="4783" y="8192"/>
                      <a:pt x="3963" y="9702"/>
                      <a:pt x="3183" y="10116"/>
                    </a:cubicBezTo>
                    <a:cubicBezTo>
                      <a:pt x="2980" y="10223"/>
                      <a:pt x="2853" y="10270"/>
                      <a:pt x="2778" y="10270"/>
                    </a:cubicBezTo>
                    <a:cubicBezTo>
                      <a:pt x="2770" y="10270"/>
                      <a:pt x="2763" y="10270"/>
                      <a:pt x="2756" y="10269"/>
                    </a:cubicBezTo>
                    <a:cubicBezTo>
                      <a:pt x="3518" y="9480"/>
                      <a:pt x="4324" y="8735"/>
                      <a:pt x="5172" y="8041"/>
                    </a:cubicBezTo>
                    <a:cubicBezTo>
                      <a:pt x="5215" y="8005"/>
                      <a:pt x="5176" y="7952"/>
                      <a:pt x="5131" y="7952"/>
                    </a:cubicBezTo>
                    <a:cubicBezTo>
                      <a:pt x="5120" y="7952"/>
                      <a:pt x="5108" y="7955"/>
                      <a:pt x="5097" y="7964"/>
                    </a:cubicBezTo>
                    <a:cubicBezTo>
                      <a:pt x="4238" y="8638"/>
                      <a:pt x="3441" y="9381"/>
                      <a:pt x="2689" y="10171"/>
                    </a:cubicBezTo>
                    <a:cubicBezTo>
                      <a:pt x="2695" y="10042"/>
                      <a:pt x="2812" y="9805"/>
                      <a:pt x="2909" y="9542"/>
                    </a:cubicBezTo>
                    <a:cubicBezTo>
                      <a:pt x="2949" y="9433"/>
                      <a:pt x="2988" y="9324"/>
                      <a:pt x="3028" y="9215"/>
                    </a:cubicBezTo>
                    <a:cubicBezTo>
                      <a:pt x="3679" y="8568"/>
                      <a:pt x="4340" y="7934"/>
                      <a:pt x="5032" y="7328"/>
                    </a:cubicBezTo>
                    <a:cubicBezTo>
                      <a:pt x="5076" y="7290"/>
                      <a:pt x="5035" y="7235"/>
                      <a:pt x="4989" y="7235"/>
                    </a:cubicBezTo>
                    <a:cubicBezTo>
                      <a:pt x="4977" y="7235"/>
                      <a:pt x="4964" y="7239"/>
                      <a:pt x="4952" y="7248"/>
                    </a:cubicBezTo>
                    <a:cubicBezTo>
                      <a:pt x="4311" y="7776"/>
                      <a:pt x="3702" y="8342"/>
                      <a:pt x="3127" y="8941"/>
                    </a:cubicBezTo>
                    <a:cubicBezTo>
                      <a:pt x="3208" y="8721"/>
                      <a:pt x="3290" y="8500"/>
                      <a:pt x="3371" y="8280"/>
                    </a:cubicBezTo>
                    <a:cubicBezTo>
                      <a:pt x="3395" y="8217"/>
                      <a:pt x="3422" y="8150"/>
                      <a:pt x="3452" y="8082"/>
                    </a:cubicBezTo>
                    <a:cubicBezTo>
                      <a:pt x="4082" y="7472"/>
                      <a:pt x="4732" y="6882"/>
                      <a:pt x="5401" y="6316"/>
                    </a:cubicBezTo>
                    <a:cubicBezTo>
                      <a:pt x="5434" y="6288"/>
                      <a:pt x="5404" y="6246"/>
                      <a:pt x="5369" y="6246"/>
                    </a:cubicBezTo>
                    <a:cubicBezTo>
                      <a:pt x="5360" y="6246"/>
                      <a:pt x="5351" y="6249"/>
                      <a:pt x="5342" y="6255"/>
                    </a:cubicBezTo>
                    <a:cubicBezTo>
                      <a:pt x="4715" y="6751"/>
                      <a:pt x="4118" y="7283"/>
                      <a:pt x="3554" y="7849"/>
                    </a:cubicBezTo>
                    <a:cubicBezTo>
                      <a:pt x="3717" y="7486"/>
                      <a:pt x="3878" y="7081"/>
                      <a:pt x="3765" y="6730"/>
                    </a:cubicBezTo>
                    <a:cubicBezTo>
                      <a:pt x="3755" y="6705"/>
                      <a:pt x="3742" y="6681"/>
                      <a:pt x="3725" y="6660"/>
                    </a:cubicBezTo>
                    <a:cubicBezTo>
                      <a:pt x="3991" y="6381"/>
                      <a:pt x="4267" y="6109"/>
                      <a:pt x="4552" y="5847"/>
                    </a:cubicBezTo>
                    <a:cubicBezTo>
                      <a:pt x="4591" y="5812"/>
                      <a:pt x="4555" y="5764"/>
                      <a:pt x="4514" y="5764"/>
                    </a:cubicBezTo>
                    <a:cubicBezTo>
                      <a:pt x="4502" y="5764"/>
                      <a:pt x="4491" y="5767"/>
                      <a:pt x="4480" y="5776"/>
                    </a:cubicBezTo>
                    <a:cubicBezTo>
                      <a:pt x="4177" y="6023"/>
                      <a:pt x="3897" y="6294"/>
                      <a:pt x="3640" y="6587"/>
                    </a:cubicBezTo>
                    <a:cubicBezTo>
                      <a:pt x="3549" y="6528"/>
                      <a:pt x="3433" y="6490"/>
                      <a:pt x="3361" y="6434"/>
                    </a:cubicBezTo>
                    <a:cubicBezTo>
                      <a:pt x="3269" y="6365"/>
                      <a:pt x="3172" y="6306"/>
                      <a:pt x="3068" y="6255"/>
                    </a:cubicBezTo>
                    <a:cubicBezTo>
                      <a:pt x="3336" y="6058"/>
                      <a:pt x="3585" y="5825"/>
                      <a:pt x="3830" y="5602"/>
                    </a:cubicBezTo>
                    <a:cubicBezTo>
                      <a:pt x="3861" y="5573"/>
                      <a:pt x="3832" y="5533"/>
                      <a:pt x="3798" y="5533"/>
                    </a:cubicBezTo>
                    <a:cubicBezTo>
                      <a:pt x="3789" y="5533"/>
                      <a:pt x="3780" y="5536"/>
                      <a:pt x="3771" y="5543"/>
                    </a:cubicBezTo>
                    <a:cubicBezTo>
                      <a:pt x="3500" y="5755"/>
                      <a:pt x="3216" y="5965"/>
                      <a:pt x="2971" y="6206"/>
                    </a:cubicBezTo>
                    <a:cubicBezTo>
                      <a:pt x="2741" y="6099"/>
                      <a:pt x="2472" y="5994"/>
                      <a:pt x="2214" y="5890"/>
                    </a:cubicBezTo>
                    <a:lnTo>
                      <a:pt x="2214" y="5890"/>
                    </a:lnTo>
                    <a:cubicBezTo>
                      <a:pt x="2215" y="5891"/>
                      <a:pt x="2217" y="5891"/>
                      <a:pt x="2219" y="5891"/>
                    </a:cubicBezTo>
                    <a:cubicBezTo>
                      <a:pt x="2230" y="5891"/>
                      <a:pt x="2241" y="5886"/>
                      <a:pt x="2249" y="5878"/>
                    </a:cubicBezTo>
                    <a:cubicBezTo>
                      <a:pt x="2462" y="5682"/>
                      <a:pt x="2687" y="5498"/>
                      <a:pt x="2921" y="5331"/>
                    </a:cubicBezTo>
                    <a:cubicBezTo>
                      <a:pt x="2961" y="5302"/>
                      <a:pt x="2937" y="5241"/>
                      <a:pt x="2899" y="5241"/>
                    </a:cubicBezTo>
                    <a:cubicBezTo>
                      <a:pt x="2891" y="5241"/>
                      <a:pt x="2882" y="5244"/>
                      <a:pt x="2874" y="5250"/>
                    </a:cubicBezTo>
                    <a:cubicBezTo>
                      <a:pt x="2627" y="5414"/>
                      <a:pt x="2394" y="5602"/>
                      <a:pt x="2180" y="5809"/>
                    </a:cubicBezTo>
                    <a:cubicBezTo>
                      <a:pt x="2155" y="5835"/>
                      <a:pt x="2166" y="5866"/>
                      <a:pt x="2189" y="5881"/>
                    </a:cubicBezTo>
                    <a:lnTo>
                      <a:pt x="2189" y="5881"/>
                    </a:lnTo>
                    <a:cubicBezTo>
                      <a:pt x="1961" y="5790"/>
                      <a:pt x="1744" y="5700"/>
                      <a:pt x="1580" y="5608"/>
                    </a:cubicBezTo>
                    <a:lnTo>
                      <a:pt x="1581" y="5608"/>
                    </a:lnTo>
                    <a:cubicBezTo>
                      <a:pt x="1825" y="5441"/>
                      <a:pt x="2062" y="5264"/>
                      <a:pt x="2297" y="5084"/>
                    </a:cubicBezTo>
                    <a:cubicBezTo>
                      <a:pt x="2331" y="5058"/>
                      <a:pt x="2311" y="5005"/>
                      <a:pt x="2277" y="5005"/>
                    </a:cubicBezTo>
                    <a:cubicBezTo>
                      <a:pt x="2270" y="5005"/>
                      <a:pt x="2263" y="5007"/>
                      <a:pt x="2255" y="5012"/>
                    </a:cubicBezTo>
                    <a:cubicBezTo>
                      <a:pt x="2010" y="5184"/>
                      <a:pt x="1768" y="5360"/>
                      <a:pt x="1533" y="5545"/>
                    </a:cubicBezTo>
                    <a:cubicBezTo>
                      <a:pt x="1524" y="5553"/>
                      <a:pt x="1519" y="5564"/>
                      <a:pt x="1522" y="5575"/>
                    </a:cubicBezTo>
                    <a:cubicBezTo>
                      <a:pt x="1210" y="5395"/>
                      <a:pt x="913" y="5194"/>
                      <a:pt x="618" y="4987"/>
                    </a:cubicBezTo>
                    <a:cubicBezTo>
                      <a:pt x="1771" y="4767"/>
                      <a:pt x="2933" y="4607"/>
                      <a:pt x="4099" y="4510"/>
                    </a:cubicBezTo>
                    <a:cubicBezTo>
                      <a:pt x="4216" y="4499"/>
                      <a:pt x="4259" y="4381"/>
                      <a:pt x="4227" y="4300"/>
                    </a:cubicBezTo>
                    <a:cubicBezTo>
                      <a:pt x="4708" y="3050"/>
                      <a:pt x="5169" y="1794"/>
                      <a:pt x="5631" y="538"/>
                    </a:cubicBezTo>
                    <a:close/>
                    <a:moveTo>
                      <a:pt x="8986" y="9873"/>
                    </a:moveTo>
                    <a:cubicBezTo>
                      <a:pt x="9016" y="10159"/>
                      <a:pt x="9042" y="10447"/>
                      <a:pt x="9054" y="10739"/>
                    </a:cubicBezTo>
                    <a:lnTo>
                      <a:pt x="8565" y="10340"/>
                    </a:lnTo>
                    <a:cubicBezTo>
                      <a:pt x="8723" y="10202"/>
                      <a:pt x="8863" y="10046"/>
                      <a:pt x="8986" y="9873"/>
                    </a:cubicBezTo>
                    <a:close/>
                    <a:moveTo>
                      <a:pt x="5593" y="1"/>
                    </a:moveTo>
                    <a:cubicBezTo>
                      <a:pt x="5525" y="1"/>
                      <a:pt x="5457" y="43"/>
                      <a:pt x="5429" y="121"/>
                    </a:cubicBezTo>
                    <a:cubicBezTo>
                      <a:pt x="4926" y="1488"/>
                      <a:pt x="4418" y="2854"/>
                      <a:pt x="3935" y="4228"/>
                    </a:cubicBezTo>
                    <a:lnTo>
                      <a:pt x="3935" y="4235"/>
                    </a:lnTo>
                    <a:cubicBezTo>
                      <a:pt x="2666" y="4311"/>
                      <a:pt x="1403" y="4477"/>
                      <a:pt x="156" y="4732"/>
                    </a:cubicBezTo>
                    <a:cubicBezTo>
                      <a:pt x="0" y="4764"/>
                      <a:pt x="11" y="4963"/>
                      <a:pt x="116" y="5041"/>
                    </a:cubicBezTo>
                    <a:cubicBezTo>
                      <a:pt x="668" y="5444"/>
                      <a:pt x="1227" y="5819"/>
                      <a:pt x="1835" y="6133"/>
                    </a:cubicBezTo>
                    <a:cubicBezTo>
                      <a:pt x="2260" y="6354"/>
                      <a:pt x="2818" y="6461"/>
                      <a:pt x="3110" y="6879"/>
                    </a:cubicBezTo>
                    <a:cubicBezTo>
                      <a:pt x="3495" y="7068"/>
                      <a:pt x="3537" y="7338"/>
                      <a:pt x="3234" y="7683"/>
                    </a:cubicBezTo>
                    <a:cubicBezTo>
                      <a:pt x="3110" y="8020"/>
                      <a:pt x="2987" y="8358"/>
                      <a:pt x="2863" y="8694"/>
                    </a:cubicBezTo>
                    <a:lnTo>
                      <a:pt x="2120" y="10713"/>
                    </a:lnTo>
                    <a:cubicBezTo>
                      <a:pt x="2080" y="10820"/>
                      <a:pt x="2180" y="10927"/>
                      <a:pt x="2282" y="10928"/>
                    </a:cubicBezTo>
                    <a:cubicBezTo>
                      <a:pt x="2291" y="10929"/>
                      <a:pt x="2300" y="10929"/>
                      <a:pt x="2308" y="10929"/>
                    </a:cubicBezTo>
                    <a:cubicBezTo>
                      <a:pt x="3257" y="10929"/>
                      <a:pt x="3907" y="9815"/>
                      <a:pt x="4649" y="9338"/>
                    </a:cubicBezTo>
                    <a:cubicBezTo>
                      <a:pt x="5042" y="9085"/>
                      <a:pt x="5389" y="8972"/>
                      <a:pt x="5719" y="8972"/>
                    </a:cubicBezTo>
                    <a:cubicBezTo>
                      <a:pt x="6201" y="8972"/>
                      <a:pt x="6646" y="9214"/>
                      <a:pt x="7142" y="9617"/>
                    </a:cubicBezTo>
                    <a:lnTo>
                      <a:pt x="9121" y="11225"/>
                    </a:lnTo>
                    <a:cubicBezTo>
                      <a:pt x="9157" y="11254"/>
                      <a:pt x="9202" y="11268"/>
                      <a:pt x="9245" y="11268"/>
                    </a:cubicBezTo>
                    <a:cubicBezTo>
                      <a:pt x="9332" y="11268"/>
                      <a:pt x="9414" y="11212"/>
                      <a:pt x="9411" y="11105"/>
                    </a:cubicBezTo>
                    <a:cubicBezTo>
                      <a:pt x="9386" y="9631"/>
                      <a:pt x="9120" y="8171"/>
                      <a:pt x="8621" y="6783"/>
                    </a:cubicBezTo>
                    <a:cubicBezTo>
                      <a:pt x="8638" y="6780"/>
                      <a:pt x="8654" y="6773"/>
                      <a:pt x="8669" y="6764"/>
                    </a:cubicBezTo>
                    <a:cubicBezTo>
                      <a:pt x="9682" y="6130"/>
                      <a:pt x="10626" y="5392"/>
                      <a:pt x="11487" y="4563"/>
                    </a:cubicBezTo>
                    <a:cubicBezTo>
                      <a:pt x="11593" y="4461"/>
                      <a:pt x="11513" y="4273"/>
                      <a:pt x="11369" y="4273"/>
                    </a:cubicBezTo>
                    <a:cubicBezTo>
                      <a:pt x="11368" y="4273"/>
                      <a:pt x="11368" y="4273"/>
                      <a:pt x="11367" y="4273"/>
                    </a:cubicBezTo>
                    <a:cubicBezTo>
                      <a:pt x="11283" y="4273"/>
                      <a:pt x="11199" y="4273"/>
                      <a:pt x="11115" y="4273"/>
                    </a:cubicBezTo>
                    <a:cubicBezTo>
                      <a:pt x="10521" y="4273"/>
                      <a:pt x="9928" y="4262"/>
                      <a:pt x="9337" y="4222"/>
                    </a:cubicBezTo>
                    <a:cubicBezTo>
                      <a:pt x="8430" y="4160"/>
                      <a:pt x="8044" y="4193"/>
                      <a:pt x="7567" y="3353"/>
                    </a:cubicBezTo>
                    <a:cubicBezTo>
                      <a:pt x="6944" y="2257"/>
                      <a:pt x="6457" y="1133"/>
                      <a:pt x="5738" y="81"/>
                    </a:cubicBezTo>
                    <a:cubicBezTo>
                      <a:pt x="5701" y="27"/>
                      <a:pt x="5647" y="1"/>
                      <a:pt x="55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583575" y="3935925"/>
                <a:ext cx="15025" cy="14300"/>
              </a:xfrm>
              <a:custGeom>
                <a:avLst/>
                <a:gdLst/>
                <a:ahLst/>
                <a:cxnLst/>
                <a:rect l="l" t="t" r="r" b="b"/>
                <a:pathLst>
                  <a:path w="601" h="572" extrusionOk="0">
                    <a:moveTo>
                      <a:pt x="538" y="1"/>
                    </a:moveTo>
                    <a:cubicBezTo>
                      <a:pt x="528" y="1"/>
                      <a:pt x="517" y="4"/>
                      <a:pt x="508" y="14"/>
                    </a:cubicBezTo>
                    <a:cubicBezTo>
                      <a:pt x="343" y="168"/>
                      <a:pt x="189" y="331"/>
                      <a:pt x="33" y="492"/>
                    </a:cubicBezTo>
                    <a:cubicBezTo>
                      <a:pt x="1" y="525"/>
                      <a:pt x="33" y="572"/>
                      <a:pt x="68" y="572"/>
                    </a:cubicBezTo>
                    <a:cubicBezTo>
                      <a:pt x="78" y="572"/>
                      <a:pt x="89" y="568"/>
                      <a:pt x="98" y="559"/>
                    </a:cubicBezTo>
                    <a:cubicBezTo>
                      <a:pt x="257" y="399"/>
                      <a:pt x="417" y="242"/>
                      <a:pt x="568" y="76"/>
                    </a:cubicBezTo>
                    <a:cubicBezTo>
                      <a:pt x="600" y="44"/>
                      <a:pt x="571" y="1"/>
                      <a:pt x="5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1" name="Google Shape;491;p29"/>
          <p:cNvGrpSpPr/>
          <p:nvPr/>
        </p:nvGrpSpPr>
        <p:grpSpPr>
          <a:xfrm>
            <a:off x="65575" y="3544038"/>
            <a:ext cx="1506300" cy="1469575"/>
            <a:chOff x="65575" y="3544038"/>
            <a:chExt cx="1506300" cy="1469575"/>
          </a:xfrm>
        </p:grpSpPr>
        <p:sp>
          <p:nvSpPr>
            <p:cNvPr id="492" name="Google Shape;492;p29"/>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493" name="Google Shape;493;p29"/>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494" name="Google Shape;494;p29"/>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495" name="Google Shape;495;p29"/>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96"/>
        <p:cNvGrpSpPr/>
        <p:nvPr/>
      </p:nvGrpSpPr>
      <p:grpSpPr>
        <a:xfrm>
          <a:off x="0" y="0"/>
          <a:ext cx="0" cy="0"/>
          <a:chOff x="0" y="0"/>
          <a:chExt cx="0" cy="0"/>
        </a:xfrm>
      </p:grpSpPr>
      <p:sp>
        <p:nvSpPr>
          <p:cNvPr id="497" name="Google Shape;497;p30"/>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8" name="Google Shape;498;p30"/>
          <p:cNvGrpSpPr/>
          <p:nvPr/>
        </p:nvGrpSpPr>
        <p:grpSpPr>
          <a:xfrm rot="5400000">
            <a:off x="-1160525" y="3146200"/>
            <a:ext cx="2915002" cy="411950"/>
            <a:chOff x="1969275" y="4688575"/>
            <a:chExt cx="2915002" cy="411950"/>
          </a:xfrm>
        </p:grpSpPr>
        <p:sp>
          <p:nvSpPr>
            <p:cNvPr id="499" name="Google Shape;499;p30"/>
            <p:cNvSpPr/>
            <p:nvPr/>
          </p:nvSpPr>
          <p:spPr>
            <a:xfrm>
              <a:off x="1969275" y="4688575"/>
              <a:ext cx="2909875" cy="411950"/>
            </a:xfrm>
            <a:custGeom>
              <a:avLst/>
              <a:gdLst/>
              <a:ahLst/>
              <a:cxnLst/>
              <a:rect l="l" t="t" r="r" b="b"/>
              <a:pathLst>
                <a:path w="116395" h="16478" extrusionOk="0">
                  <a:moveTo>
                    <a:pt x="0" y="0"/>
                  </a:moveTo>
                  <a:cubicBezTo>
                    <a:pt x="12218" y="10181"/>
                    <a:pt x="30680" y="14408"/>
                    <a:pt x="46312" y="11476"/>
                  </a:cubicBezTo>
                  <a:cubicBezTo>
                    <a:pt x="49257" y="10924"/>
                    <a:pt x="52968" y="10357"/>
                    <a:pt x="54509" y="7787"/>
                  </a:cubicBezTo>
                  <a:cubicBezTo>
                    <a:pt x="55971" y="5349"/>
                    <a:pt x="52288" y="-78"/>
                    <a:pt x="49591" y="820"/>
                  </a:cubicBezTo>
                  <a:cubicBezTo>
                    <a:pt x="46221" y="1942"/>
                    <a:pt x="47078" y="8965"/>
                    <a:pt x="49591" y="11476"/>
                  </a:cubicBezTo>
                  <a:cubicBezTo>
                    <a:pt x="53693" y="15575"/>
                    <a:pt x="60624" y="15407"/>
                    <a:pt x="66395" y="15984"/>
                  </a:cubicBezTo>
                  <a:cubicBezTo>
                    <a:pt x="83686" y="17714"/>
                    <a:pt x="104100" y="13510"/>
                    <a:pt x="116395" y="1230"/>
                  </a:cubicBezTo>
                </a:path>
              </a:pathLst>
            </a:custGeom>
            <a:noFill/>
            <a:ln w="19050" cap="flat" cmpd="sng">
              <a:solidFill>
                <a:schemeClr val="dk1"/>
              </a:solidFill>
              <a:prstDash val="solid"/>
              <a:round/>
              <a:headEnd type="none" w="med" len="med"/>
              <a:tailEnd type="none" w="med" len="med"/>
            </a:ln>
          </p:spPr>
        </p:sp>
        <p:sp>
          <p:nvSpPr>
            <p:cNvPr id="500" name="Google Shape;500;p30"/>
            <p:cNvSpPr/>
            <p:nvPr/>
          </p:nvSpPr>
          <p:spPr>
            <a:xfrm>
              <a:off x="4699852" y="4719304"/>
              <a:ext cx="184425" cy="11425"/>
            </a:xfrm>
            <a:custGeom>
              <a:avLst/>
              <a:gdLst/>
              <a:ahLst/>
              <a:cxnLst/>
              <a:rect l="l" t="t" r="r" b="b"/>
              <a:pathLst>
                <a:path w="7377" h="457" extrusionOk="0">
                  <a:moveTo>
                    <a:pt x="7377" y="0"/>
                  </a:moveTo>
                  <a:cubicBezTo>
                    <a:pt x="4988" y="598"/>
                    <a:pt x="2463" y="410"/>
                    <a:pt x="0" y="410"/>
                  </a:cubicBezTo>
                </a:path>
              </a:pathLst>
            </a:custGeom>
            <a:noFill/>
            <a:ln w="19050" cap="flat" cmpd="sng">
              <a:solidFill>
                <a:schemeClr val="dk1"/>
              </a:solidFill>
              <a:prstDash val="solid"/>
              <a:round/>
              <a:headEnd type="none" w="med" len="med"/>
              <a:tailEnd type="none" w="med" len="med"/>
            </a:ln>
          </p:spPr>
        </p:sp>
        <p:sp>
          <p:nvSpPr>
            <p:cNvPr id="501" name="Google Shape;501;p30"/>
            <p:cNvSpPr/>
            <p:nvPr/>
          </p:nvSpPr>
          <p:spPr>
            <a:xfrm>
              <a:off x="4858658" y="4729538"/>
              <a:ext cx="20500" cy="122950"/>
            </a:xfrm>
            <a:custGeom>
              <a:avLst/>
              <a:gdLst/>
              <a:ahLst/>
              <a:cxnLst/>
              <a:rect l="l" t="t" r="r" b="b"/>
              <a:pathLst>
                <a:path w="820" h="4918" extrusionOk="0">
                  <a:moveTo>
                    <a:pt x="0" y="4918"/>
                  </a:moveTo>
                  <a:cubicBezTo>
                    <a:pt x="0" y="3256"/>
                    <a:pt x="820" y="1662"/>
                    <a:pt x="820" y="0"/>
                  </a:cubicBezTo>
                </a:path>
              </a:pathLst>
            </a:custGeom>
            <a:noFill/>
            <a:ln w="19050" cap="flat" cmpd="sng">
              <a:solidFill>
                <a:schemeClr val="dk1"/>
              </a:solidFill>
              <a:prstDash val="solid"/>
              <a:round/>
              <a:headEnd type="none" w="med" len="med"/>
              <a:tailEnd type="none" w="med" len="med"/>
            </a:ln>
          </p:spPr>
        </p:sp>
      </p:grpSp>
      <p:grpSp>
        <p:nvGrpSpPr>
          <p:cNvPr id="502" name="Google Shape;502;p30"/>
          <p:cNvGrpSpPr/>
          <p:nvPr/>
        </p:nvGrpSpPr>
        <p:grpSpPr>
          <a:xfrm rot="4888273">
            <a:off x="1008929" y="4236671"/>
            <a:ext cx="602267" cy="1251587"/>
            <a:chOff x="-134442" y="679665"/>
            <a:chExt cx="602292" cy="1251639"/>
          </a:xfrm>
        </p:grpSpPr>
        <p:sp>
          <p:nvSpPr>
            <p:cNvPr id="503" name="Google Shape;503;p30"/>
            <p:cNvSpPr/>
            <p:nvPr/>
          </p:nvSpPr>
          <p:spPr>
            <a:xfrm rot="836941">
              <a:off x="3335" y="744070"/>
              <a:ext cx="238946" cy="117567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4" name="Google Shape;504;p30"/>
            <p:cNvGrpSpPr/>
            <p:nvPr/>
          </p:nvGrpSpPr>
          <p:grpSpPr>
            <a:xfrm rot="-4702051">
              <a:off x="-380380" y="1143314"/>
              <a:ext cx="1179269" cy="285271"/>
              <a:chOff x="2936000" y="4207525"/>
              <a:chExt cx="817675" cy="197800"/>
            </a:xfrm>
          </p:grpSpPr>
          <p:sp>
            <p:nvSpPr>
              <p:cNvPr id="505" name="Google Shape;505;p30"/>
              <p:cNvSpPr/>
              <p:nvPr/>
            </p:nvSpPr>
            <p:spPr>
              <a:xfrm>
                <a:off x="3671125" y="4298050"/>
                <a:ext cx="49275" cy="47825"/>
              </a:xfrm>
              <a:custGeom>
                <a:avLst/>
                <a:gdLst/>
                <a:ahLst/>
                <a:cxnLst/>
                <a:rect l="l" t="t" r="r" b="b"/>
                <a:pathLst>
                  <a:path w="1971" h="1913" extrusionOk="0">
                    <a:moveTo>
                      <a:pt x="983" y="276"/>
                    </a:moveTo>
                    <a:cubicBezTo>
                      <a:pt x="1251" y="276"/>
                      <a:pt x="1482" y="474"/>
                      <a:pt x="1572" y="724"/>
                    </a:cubicBezTo>
                    <a:cubicBezTo>
                      <a:pt x="1526" y="734"/>
                      <a:pt x="1496" y="777"/>
                      <a:pt x="1505" y="823"/>
                    </a:cubicBezTo>
                    <a:cubicBezTo>
                      <a:pt x="1542" y="1148"/>
                      <a:pt x="1524" y="1497"/>
                      <a:pt x="1135" y="1601"/>
                    </a:cubicBezTo>
                    <a:cubicBezTo>
                      <a:pt x="1116" y="1604"/>
                      <a:pt x="1097" y="1605"/>
                      <a:pt x="1078" y="1608"/>
                    </a:cubicBezTo>
                    <a:cubicBezTo>
                      <a:pt x="1338" y="1330"/>
                      <a:pt x="1333" y="812"/>
                      <a:pt x="1016" y="577"/>
                    </a:cubicBezTo>
                    <a:cubicBezTo>
                      <a:pt x="933" y="515"/>
                      <a:pt x="834" y="484"/>
                      <a:pt x="735" y="484"/>
                    </a:cubicBezTo>
                    <a:cubicBezTo>
                      <a:pt x="643" y="484"/>
                      <a:pt x="551" y="512"/>
                      <a:pt x="471" y="566"/>
                    </a:cubicBezTo>
                    <a:cubicBezTo>
                      <a:pt x="558" y="432"/>
                      <a:pt x="692" y="337"/>
                      <a:pt x="845" y="294"/>
                    </a:cubicBezTo>
                    <a:cubicBezTo>
                      <a:pt x="892" y="282"/>
                      <a:pt x="938" y="276"/>
                      <a:pt x="983" y="276"/>
                    </a:cubicBezTo>
                    <a:close/>
                    <a:moveTo>
                      <a:pt x="690" y="683"/>
                    </a:moveTo>
                    <a:cubicBezTo>
                      <a:pt x="804" y="683"/>
                      <a:pt x="922" y="742"/>
                      <a:pt x="990" y="850"/>
                    </a:cubicBezTo>
                    <a:cubicBezTo>
                      <a:pt x="1142" y="1091"/>
                      <a:pt x="1002" y="1310"/>
                      <a:pt x="906" y="1534"/>
                    </a:cubicBezTo>
                    <a:cubicBezTo>
                      <a:pt x="895" y="1559"/>
                      <a:pt x="895" y="1588"/>
                      <a:pt x="907" y="1613"/>
                    </a:cubicBezTo>
                    <a:cubicBezTo>
                      <a:pt x="603" y="1573"/>
                      <a:pt x="353" y="1302"/>
                      <a:pt x="343" y="979"/>
                    </a:cubicBezTo>
                    <a:cubicBezTo>
                      <a:pt x="343" y="955"/>
                      <a:pt x="345" y="933"/>
                      <a:pt x="348" y="909"/>
                    </a:cubicBezTo>
                    <a:cubicBezTo>
                      <a:pt x="374" y="909"/>
                      <a:pt x="396" y="894"/>
                      <a:pt x="407" y="872"/>
                    </a:cubicBezTo>
                    <a:cubicBezTo>
                      <a:pt x="462" y="743"/>
                      <a:pt x="574" y="683"/>
                      <a:pt x="690" y="683"/>
                    </a:cubicBezTo>
                    <a:close/>
                    <a:moveTo>
                      <a:pt x="969" y="0"/>
                    </a:moveTo>
                    <a:cubicBezTo>
                      <a:pt x="929" y="0"/>
                      <a:pt x="888" y="3"/>
                      <a:pt x="847" y="10"/>
                    </a:cubicBezTo>
                    <a:cubicBezTo>
                      <a:pt x="346" y="88"/>
                      <a:pt x="1" y="593"/>
                      <a:pt x="66" y="1086"/>
                    </a:cubicBezTo>
                    <a:cubicBezTo>
                      <a:pt x="126" y="1553"/>
                      <a:pt x="518" y="1912"/>
                      <a:pt x="975" y="1912"/>
                    </a:cubicBezTo>
                    <a:cubicBezTo>
                      <a:pt x="1038" y="1912"/>
                      <a:pt x="1103" y="1905"/>
                      <a:pt x="1169" y="1891"/>
                    </a:cubicBezTo>
                    <a:cubicBezTo>
                      <a:pt x="1593" y="1797"/>
                      <a:pt x="1971" y="1264"/>
                      <a:pt x="1755" y="845"/>
                    </a:cubicBezTo>
                    <a:cubicBezTo>
                      <a:pt x="1765" y="836"/>
                      <a:pt x="1770" y="821"/>
                      <a:pt x="1773" y="808"/>
                    </a:cubicBezTo>
                    <a:cubicBezTo>
                      <a:pt x="1786" y="361"/>
                      <a:pt x="1402" y="0"/>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0"/>
              <p:cNvSpPr/>
              <p:nvPr/>
            </p:nvSpPr>
            <p:spPr>
              <a:xfrm>
                <a:off x="2936000" y="4207525"/>
                <a:ext cx="817675" cy="197800"/>
              </a:xfrm>
              <a:custGeom>
                <a:avLst/>
                <a:gdLst/>
                <a:ahLst/>
                <a:cxnLst/>
                <a:rect l="l" t="t" r="r" b="b"/>
                <a:pathLst>
                  <a:path w="32707" h="7912" extrusionOk="0">
                    <a:moveTo>
                      <a:pt x="818" y="383"/>
                    </a:moveTo>
                    <a:cubicBezTo>
                      <a:pt x="867" y="2273"/>
                      <a:pt x="940" y="4162"/>
                      <a:pt x="971" y="6052"/>
                    </a:cubicBezTo>
                    <a:cubicBezTo>
                      <a:pt x="964" y="6066"/>
                      <a:pt x="961" y="6082"/>
                      <a:pt x="961" y="6097"/>
                    </a:cubicBezTo>
                    <a:lnTo>
                      <a:pt x="961" y="6100"/>
                    </a:lnTo>
                    <a:cubicBezTo>
                      <a:pt x="952" y="6114"/>
                      <a:pt x="945" y="6132"/>
                      <a:pt x="940" y="6148"/>
                    </a:cubicBezTo>
                    <a:cubicBezTo>
                      <a:pt x="821" y="6219"/>
                      <a:pt x="706" y="6297"/>
                      <a:pt x="596" y="6385"/>
                    </a:cubicBezTo>
                    <a:cubicBezTo>
                      <a:pt x="473" y="6484"/>
                      <a:pt x="324" y="6599"/>
                      <a:pt x="249" y="6744"/>
                    </a:cubicBezTo>
                    <a:cubicBezTo>
                      <a:pt x="252" y="6734"/>
                      <a:pt x="255" y="6726"/>
                      <a:pt x="257" y="6717"/>
                    </a:cubicBezTo>
                    <a:cubicBezTo>
                      <a:pt x="367" y="4794"/>
                      <a:pt x="443" y="2801"/>
                      <a:pt x="196" y="883"/>
                    </a:cubicBezTo>
                    <a:cubicBezTo>
                      <a:pt x="296" y="853"/>
                      <a:pt x="355" y="788"/>
                      <a:pt x="434" y="719"/>
                    </a:cubicBezTo>
                    <a:cubicBezTo>
                      <a:pt x="526" y="636"/>
                      <a:pt x="618" y="553"/>
                      <a:pt x="711" y="470"/>
                    </a:cubicBezTo>
                    <a:cubicBezTo>
                      <a:pt x="738" y="445"/>
                      <a:pt x="778" y="416"/>
                      <a:pt x="818" y="383"/>
                    </a:cubicBezTo>
                    <a:close/>
                    <a:moveTo>
                      <a:pt x="1036" y="300"/>
                    </a:moveTo>
                    <a:cubicBezTo>
                      <a:pt x="1388" y="308"/>
                      <a:pt x="1739" y="322"/>
                      <a:pt x="2090" y="332"/>
                    </a:cubicBezTo>
                    <a:cubicBezTo>
                      <a:pt x="2788" y="885"/>
                      <a:pt x="3508" y="1412"/>
                      <a:pt x="4225" y="1941"/>
                    </a:cubicBezTo>
                    <a:cubicBezTo>
                      <a:pt x="4236" y="1949"/>
                      <a:pt x="4247" y="1953"/>
                      <a:pt x="4256" y="1953"/>
                    </a:cubicBezTo>
                    <a:cubicBezTo>
                      <a:pt x="4304" y="1953"/>
                      <a:pt x="4334" y="1876"/>
                      <a:pt x="4284" y="1838"/>
                    </a:cubicBezTo>
                    <a:cubicBezTo>
                      <a:pt x="3628" y="1331"/>
                      <a:pt x="2969" y="824"/>
                      <a:pt x="2297" y="338"/>
                    </a:cubicBezTo>
                    <a:lnTo>
                      <a:pt x="2297" y="338"/>
                    </a:lnTo>
                    <a:cubicBezTo>
                      <a:pt x="2987" y="357"/>
                      <a:pt x="3679" y="381"/>
                      <a:pt x="4370" y="405"/>
                    </a:cubicBezTo>
                    <a:cubicBezTo>
                      <a:pt x="4993" y="913"/>
                      <a:pt x="5626" y="1414"/>
                      <a:pt x="6264" y="1905"/>
                    </a:cubicBezTo>
                    <a:cubicBezTo>
                      <a:pt x="6273" y="1912"/>
                      <a:pt x="6282" y="1915"/>
                      <a:pt x="6292" y="1915"/>
                    </a:cubicBezTo>
                    <a:cubicBezTo>
                      <a:pt x="6336" y="1915"/>
                      <a:pt x="6376" y="1848"/>
                      <a:pt x="6334" y="1814"/>
                    </a:cubicBezTo>
                    <a:cubicBezTo>
                      <a:pt x="5749" y="1339"/>
                      <a:pt x="5159" y="872"/>
                      <a:pt x="4561" y="411"/>
                    </a:cubicBezTo>
                    <a:lnTo>
                      <a:pt x="4561" y="411"/>
                    </a:lnTo>
                    <a:cubicBezTo>
                      <a:pt x="5158" y="431"/>
                      <a:pt x="5754" y="456"/>
                      <a:pt x="6351" y="478"/>
                    </a:cubicBezTo>
                    <a:cubicBezTo>
                      <a:pt x="7077" y="937"/>
                      <a:pt x="7763" y="1459"/>
                      <a:pt x="8403" y="2032"/>
                    </a:cubicBezTo>
                    <a:cubicBezTo>
                      <a:pt x="8414" y="2043"/>
                      <a:pt x="8426" y="2047"/>
                      <a:pt x="8438" y="2047"/>
                    </a:cubicBezTo>
                    <a:cubicBezTo>
                      <a:pt x="8481" y="2047"/>
                      <a:pt x="8518" y="1993"/>
                      <a:pt x="8479" y="1956"/>
                    </a:cubicBezTo>
                    <a:cubicBezTo>
                      <a:pt x="7896" y="1398"/>
                      <a:pt x="7253" y="906"/>
                      <a:pt x="6563" y="486"/>
                    </a:cubicBezTo>
                    <a:lnTo>
                      <a:pt x="6563" y="486"/>
                    </a:lnTo>
                    <a:cubicBezTo>
                      <a:pt x="7281" y="515"/>
                      <a:pt x="7998" y="550"/>
                      <a:pt x="8713" y="582"/>
                    </a:cubicBezTo>
                    <a:cubicBezTo>
                      <a:pt x="9349" y="1057"/>
                      <a:pt x="9992" y="1516"/>
                      <a:pt x="10600" y="2028"/>
                    </a:cubicBezTo>
                    <a:cubicBezTo>
                      <a:pt x="10609" y="2035"/>
                      <a:pt x="10619" y="2038"/>
                      <a:pt x="10629" y="2038"/>
                    </a:cubicBezTo>
                    <a:cubicBezTo>
                      <a:pt x="10663" y="2038"/>
                      <a:pt x="10693" y="1996"/>
                      <a:pt x="10659" y="1967"/>
                    </a:cubicBezTo>
                    <a:cubicBezTo>
                      <a:pt x="10102" y="1470"/>
                      <a:pt x="9507" y="988"/>
                      <a:pt x="8868" y="590"/>
                    </a:cubicBezTo>
                    <a:lnTo>
                      <a:pt x="8868" y="590"/>
                    </a:lnTo>
                    <a:cubicBezTo>
                      <a:pt x="9577" y="620"/>
                      <a:pt x="10285" y="657"/>
                      <a:pt x="10992" y="689"/>
                    </a:cubicBezTo>
                    <a:cubicBezTo>
                      <a:pt x="11322" y="933"/>
                      <a:pt x="12564" y="1806"/>
                      <a:pt x="12699" y="1900"/>
                    </a:cubicBezTo>
                    <a:cubicBezTo>
                      <a:pt x="12706" y="1905"/>
                      <a:pt x="12714" y="1907"/>
                      <a:pt x="12721" y="1907"/>
                    </a:cubicBezTo>
                    <a:cubicBezTo>
                      <a:pt x="12758" y="1907"/>
                      <a:pt x="12791" y="1853"/>
                      <a:pt x="12757" y="1827"/>
                    </a:cubicBezTo>
                    <a:cubicBezTo>
                      <a:pt x="12393" y="1545"/>
                      <a:pt x="12027" y="1269"/>
                      <a:pt x="11654" y="1001"/>
                    </a:cubicBezTo>
                    <a:cubicBezTo>
                      <a:pt x="11560" y="933"/>
                      <a:pt x="11431" y="808"/>
                      <a:pt x="11295" y="703"/>
                    </a:cubicBezTo>
                    <a:lnTo>
                      <a:pt x="11295" y="703"/>
                    </a:lnTo>
                    <a:cubicBezTo>
                      <a:pt x="11906" y="733"/>
                      <a:pt x="12516" y="764"/>
                      <a:pt x="13125" y="796"/>
                    </a:cubicBezTo>
                    <a:cubicBezTo>
                      <a:pt x="13480" y="1089"/>
                      <a:pt x="13829" y="1385"/>
                      <a:pt x="14175" y="1691"/>
                    </a:cubicBezTo>
                    <a:cubicBezTo>
                      <a:pt x="14185" y="1700"/>
                      <a:pt x="14195" y="1703"/>
                      <a:pt x="14204" y="1703"/>
                    </a:cubicBezTo>
                    <a:cubicBezTo>
                      <a:pt x="14238" y="1703"/>
                      <a:pt x="14265" y="1662"/>
                      <a:pt x="14234" y="1631"/>
                    </a:cubicBezTo>
                    <a:cubicBezTo>
                      <a:pt x="13931" y="1331"/>
                      <a:pt x="13606" y="1055"/>
                      <a:pt x="13262" y="804"/>
                    </a:cubicBezTo>
                    <a:lnTo>
                      <a:pt x="13262" y="804"/>
                    </a:lnTo>
                    <a:cubicBezTo>
                      <a:pt x="13686" y="826"/>
                      <a:pt x="14110" y="851"/>
                      <a:pt x="14534" y="874"/>
                    </a:cubicBezTo>
                    <a:cubicBezTo>
                      <a:pt x="14864" y="1122"/>
                      <a:pt x="15191" y="1377"/>
                      <a:pt x="15508" y="1645"/>
                    </a:cubicBezTo>
                    <a:cubicBezTo>
                      <a:pt x="15517" y="1653"/>
                      <a:pt x="15527" y="1656"/>
                      <a:pt x="15537" y="1656"/>
                    </a:cubicBezTo>
                    <a:cubicBezTo>
                      <a:pt x="15572" y="1656"/>
                      <a:pt x="15602" y="1614"/>
                      <a:pt x="15570" y="1583"/>
                    </a:cubicBezTo>
                    <a:cubicBezTo>
                      <a:pt x="15301" y="1336"/>
                      <a:pt x="15018" y="1102"/>
                      <a:pt x="14725" y="885"/>
                    </a:cubicBezTo>
                    <a:lnTo>
                      <a:pt x="14725" y="885"/>
                    </a:lnTo>
                    <a:cubicBezTo>
                      <a:pt x="15071" y="904"/>
                      <a:pt x="15418" y="923"/>
                      <a:pt x="15764" y="942"/>
                    </a:cubicBezTo>
                    <a:cubicBezTo>
                      <a:pt x="16104" y="1192"/>
                      <a:pt x="16435" y="1452"/>
                      <a:pt x="16746" y="1741"/>
                    </a:cubicBezTo>
                    <a:cubicBezTo>
                      <a:pt x="16755" y="1748"/>
                      <a:pt x="16765" y="1752"/>
                      <a:pt x="16775" y="1752"/>
                    </a:cubicBezTo>
                    <a:cubicBezTo>
                      <a:pt x="16808" y="1752"/>
                      <a:pt x="16836" y="1711"/>
                      <a:pt x="16808" y="1679"/>
                    </a:cubicBezTo>
                    <a:cubicBezTo>
                      <a:pt x="16548" y="1409"/>
                      <a:pt x="16265" y="1167"/>
                      <a:pt x="15959" y="953"/>
                    </a:cubicBezTo>
                    <a:lnTo>
                      <a:pt x="15959" y="953"/>
                    </a:lnTo>
                    <a:cubicBezTo>
                      <a:pt x="16187" y="966"/>
                      <a:pt x="16413" y="977"/>
                      <a:pt x="16641" y="990"/>
                    </a:cubicBezTo>
                    <a:cubicBezTo>
                      <a:pt x="16759" y="998"/>
                      <a:pt x="16878" y="1006"/>
                      <a:pt x="16996" y="1014"/>
                    </a:cubicBezTo>
                    <a:cubicBezTo>
                      <a:pt x="17344" y="1282"/>
                      <a:pt x="17670" y="1569"/>
                      <a:pt x="17965" y="1902"/>
                    </a:cubicBezTo>
                    <a:cubicBezTo>
                      <a:pt x="17977" y="1915"/>
                      <a:pt x="17991" y="1921"/>
                      <a:pt x="18004" y="1921"/>
                    </a:cubicBezTo>
                    <a:cubicBezTo>
                      <a:pt x="18045" y="1921"/>
                      <a:pt x="18080" y="1864"/>
                      <a:pt x="18047" y="1820"/>
                    </a:cubicBezTo>
                    <a:cubicBezTo>
                      <a:pt x="17806" y="1522"/>
                      <a:pt x="17529" y="1256"/>
                      <a:pt x="17223" y="1028"/>
                    </a:cubicBezTo>
                    <a:lnTo>
                      <a:pt x="17223" y="1028"/>
                    </a:lnTo>
                    <a:cubicBezTo>
                      <a:pt x="17686" y="1059"/>
                      <a:pt x="18150" y="1090"/>
                      <a:pt x="18614" y="1124"/>
                    </a:cubicBezTo>
                    <a:cubicBezTo>
                      <a:pt x="19338" y="1613"/>
                      <a:pt x="20066" y="2094"/>
                      <a:pt x="20805" y="2558"/>
                    </a:cubicBezTo>
                    <a:cubicBezTo>
                      <a:pt x="20814" y="2563"/>
                      <a:pt x="20822" y="2566"/>
                      <a:pt x="20830" y="2566"/>
                    </a:cubicBezTo>
                    <a:cubicBezTo>
                      <a:pt x="20870" y="2566"/>
                      <a:pt x="20896" y="2503"/>
                      <a:pt x="20853" y="2474"/>
                    </a:cubicBezTo>
                    <a:cubicBezTo>
                      <a:pt x="20173" y="2015"/>
                      <a:pt x="19481" y="1572"/>
                      <a:pt x="18785" y="1133"/>
                    </a:cubicBezTo>
                    <a:lnTo>
                      <a:pt x="18785" y="1133"/>
                    </a:lnTo>
                    <a:cubicBezTo>
                      <a:pt x="19413" y="1178"/>
                      <a:pt x="20042" y="1224"/>
                      <a:pt x="20672" y="1272"/>
                    </a:cubicBezTo>
                    <a:cubicBezTo>
                      <a:pt x="21096" y="1511"/>
                      <a:pt x="21500" y="1782"/>
                      <a:pt x="21883" y="2083"/>
                    </a:cubicBezTo>
                    <a:cubicBezTo>
                      <a:pt x="21893" y="2091"/>
                      <a:pt x="21904" y="2094"/>
                      <a:pt x="21914" y="2094"/>
                    </a:cubicBezTo>
                    <a:cubicBezTo>
                      <a:pt x="21954" y="2094"/>
                      <a:pt x="21988" y="2048"/>
                      <a:pt x="21950" y="2016"/>
                    </a:cubicBezTo>
                    <a:cubicBezTo>
                      <a:pt x="21625" y="1747"/>
                      <a:pt x="21277" y="1503"/>
                      <a:pt x="20912" y="1291"/>
                    </a:cubicBezTo>
                    <a:lnTo>
                      <a:pt x="20912" y="1291"/>
                    </a:lnTo>
                    <a:cubicBezTo>
                      <a:pt x="21607" y="1344"/>
                      <a:pt x="22302" y="1396"/>
                      <a:pt x="22997" y="1451"/>
                    </a:cubicBezTo>
                    <a:cubicBezTo>
                      <a:pt x="23349" y="1677"/>
                      <a:pt x="23678" y="1935"/>
                      <a:pt x="23980" y="2224"/>
                    </a:cubicBezTo>
                    <a:cubicBezTo>
                      <a:pt x="23991" y="2233"/>
                      <a:pt x="24002" y="2237"/>
                      <a:pt x="24014" y="2237"/>
                    </a:cubicBezTo>
                    <a:cubicBezTo>
                      <a:pt x="24052" y="2237"/>
                      <a:pt x="24085" y="2190"/>
                      <a:pt x="24050" y="2155"/>
                    </a:cubicBezTo>
                    <a:cubicBezTo>
                      <a:pt x="23799" y="1902"/>
                      <a:pt x="23526" y="1672"/>
                      <a:pt x="23233" y="1468"/>
                    </a:cubicBezTo>
                    <a:lnTo>
                      <a:pt x="23233" y="1468"/>
                    </a:lnTo>
                    <a:cubicBezTo>
                      <a:pt x="23636" y="1498"/>
                      <a:pt x="24039" y="1530"/>
                      <a:pt x="24443" y="1561"/>
                    </a:cubicBezTo>
                    <a:cubicBezTo>
                      <a:pt x="24967" y="1910"/>
                      <a:pt x="25498" y="2247"/>
                      <a:pt x="26047" y="2555"/>
                    </a:cubicBezTo>
                    <a:cubicBezTo>
                      <a:pt x="26055" y="2559"/>
                      <a:pt x="26062" y="2561"/>
                      <a:pt x="26068" y="2561"/>
                    </a:cubicBezTo>
                    <a:cubicBezTo>
                      <a:pt x="26104" y="2561"/>
                      <a:pt x="26126" y="2508"/>
                      <a:pt x="26087" y="2485"/>
                    </a:cubicBezTo>
                    <a:cubicBezTo>
                      <a:pt x="25596" y="2182"/>
                      <a:pt x="25106" y="1879"/>
                      <a:pt x="24616" y="1573"/>
                    </a:cubicBezTo>
                    <a:lnTo>
                      <a:pt x="24616" y="1573"/>
                    </a:lnTo>
                    <a:cubicBezTo>
                      <a:pt x="25169" y="1615"/>
                      <a:pt x="25721" y="1656"/>
                      <a:pt x="26274" y="1696"/>
                    </a:cubicBezTo>
                    <a:cubicBezTo>
                      <a:pt x="26733" y="1992"/>
                      <a:pt x="27174" y="2313"/>
                      <a:pt x="27603" y="2652"/>
                    </a:cubicBezTo>
                    <a:cubicBezTo>
                      <a:pt x="27613" y="2660"/>
                      <a:pt x="27623" y="2663"/>
                      <a:pt x="27634" y="2663"/>
                    </a:cubicBezTo>
                    <a:cubicBezTo>
                      <a:pt x="27672" y="2663"/>
                      <a:pt x="27707" y="2617"/>
                      <a:pt x="27670" y="2584"/>
                    </a:cubicBezTo>
                    <a:cubicBezTo>
                      <a:pt x="27303" y="2267"/>
                      <a:pt x="26915" y="1975"/>
                      <a:pt x="26505" y="1712"/>
                    </a:cubicBezTo>
                    <a:lnTo>
                      <a:pt x="26505" y="1712"/>
                    </a:lnTo>
                    <a:cubicBezTo>
                      <a:pt x="26927" y="1742"/>
                      <a:pt x="27350" y="1771"/>
                      <a:pt x="27772" y="1800"/>
                    </a:cubicBezTo>
                    <a:cubicBezTo>
                      <a:pt x="28365" y="2149"/>
                      <a:pt x="28923" y="2552"/>
                      <a:pt x="29439" y="3006"/>
                    </a:cubicBezTo>
                    <a:cubicBezTo>
                      <a:pt x="29450" y="3015"/>
                      <a:pt x="29461" y="3019"/>
                      <a:pt x="29473" y="3019"/>
                    </a:cubicBezTo>
                    <a:cubicBezTo>
                      <a:pt x="29512" y="3019"/>
                      <a:pt x="29545" y="2972"/>
                      <a:pt x="29509" y="2936"/>
                    </a:cubicBezTo>
                    <a:cubicBezTo>
                      <a:pt x="29079" y="2496"/>
                      <a:pt x="28586" y="2120"/>
                      <a:pt x="28049" y="1817"/>
                    </a:cubicBezTo>
                    <a:lnTo>
                      <a:pt x="28049" y="1817"/>
                    </a:lnTo>
                    <a:cubicBezTo>
                      <a:pt x="28594" y="1852"/>
                      <a:pt x="29139" y="1884"/>
                      <a:pt x="29683" y="1916"/>
                    </a:cubicBezTo>
                    <a:cubicBezTo>
                      <a:pt x="30089" y="2200"/>
                      <a:pt x="30473" y="2510"/>
                      <a:pt x="30837" y="2847"/>
                    </a:cubicBezTo>
                    <a:cubicBezTo>
                      <a:pt x="30849" y="2858"/>
                      <a:pt x="30863" y="2863"/>
                      <a:pt x="30875" y="2863"/>
                    </a:cubicBezTo>
                    <a:cubicBezTo>
                      <a:pt x="30919" y="2863"/>
                      <a:pt x="30956" y="2808"/>
                      <a:pt x="30917" y="2767"/>
                    </a:cubicBezTo>
                    <a:cubicBezTo>
                      <a:pt x="30611" y="2453"/>
                      <a:pt x="30273" y="2171"/>
                      <a:pt x="29908" y="1929"/>
                    </a:cubicBezTo>
                    <a:lnTo>
                      <a:pt x="29908" y="1929"/>
                    </a:lnTo>
                    <a:cubicBezTo>
                      <a:pt x="30690" y="1972"/>
                      <a:pt x="31473" y="2012"/>
                      <a:pt x="32255" y="2042"/>
                    </a:cubicBezTo>
                    <a:cubicBezTo>
                      <a:pt x="32278" y="3601"/>
                      <a:pt x="32367" y="5155"/>
                      <a:pt x="32351" y="6717"/>
                    </a:cubicBezTo>
                    <a:cubicBezTo>
                      <a:pt x="32351" y="6724"/>
                      <a:pt x="32353" y="6732"/>
                      <a:pt x="32356" y="6740"/>
                    </a:cubicBezTo>
                    <a:cubicBezTo>
                      <a:pt x="31463" y="6757"/>
                      <a:pt x="30572" y="6763"/>
                      <a:pt x="29680" y="6763"/>
                    </a:cubicBezTo>
                    <a:cubicBezTo>
                      <a:pt x="29563" y="6763"/>
                      <a:pt x="29445" y="6763"/>
                      <a:pt x="29328" y="6763"/>
                    </a:cubicBezTo>
                    <a:cubicBezTo>
                      <a:pt x="29353" y="6589"/>
                      <a:pt x="29369" y="6415"/>
                      <a:pt x="29375" y="6240"/>
                    </a:cubicBezTo>
                    <a:cubicBezTo>
                      <a:pt x="29378" y="6187"/>
                      <a:pt x="29341" y="6162"/>
                      <a:pt x="29302" y="6162"/>
                    </a:cubicBezTo>
                    <a:cubicBezTo>
                      <a:pt x="29262" y="6162"/>
                      <a:pt x="29219" y="6189"/>
                      <a:pt x="29213" y="6240"/>
                    </a:cubicBezTo>
                    <a:cubicBezTo>
                      <a:pt x="29187" y="6414"/>
                      <a:pt x="29173" y="6587"/>
                      <a:pt x="29168" y="6763"/>
                    </a:cubicBezTo>
                    <a:lnTo>
                      <a:pt x="28325" y="6763"/>
                    </a:lnTo>
                    <a:cubicBezTo>
                      <a:pt x="28360" y="6579"/>
                      <a:pt x="28341" y="6383"/>
                      <a:pt x="28344" y="6197"/>
                    </a:cubicBezTo>
                    <a:cubicBezTo>
                      <a:pt x="28347" y="5958"/>
                      <a:pt x="28376" y="5719"/>
                      <a:pt x="28371" y="5480"/>
                    </a:cubicBezTo>
                    <a:cubicBezTo>
                      <a:pt x="28370" y="5433"/>
                      <a:pt x="28330" y="5405"/>
                      <a:pt x="28291" y="5405"/>
                    </a:cubicBezTo>
                    <a:cubicBezTo>
                      <a:pt x="28261" y="5405"/>
                      <a:pt x="28231" y="5423"/>
                      <a:pt x="28221" y="5461"/>
                    </a:cubicBezTo>
                    <a:cubicBezTo>
                      <a:pt x="28166" y="5684"/>
                      <a:pt x="28154" y="5918"/>
                      <a:pt x="28145" y="6148"/>
                    </a:cubicBezTo>
                    <a:cubicBezTo>
                      <a:pt x="28137" y="6348"/>
                      <a:pt x="28123" y="6567"/>
                      <a:pt x="28180" y="6763"/>
                    </a:cubicBezTo>
                    <a:cubicBezTo>
                      <a:pt x="27783" y="6761"/>
                      <a:pt x="27385" y="6761"/>
                      <a:pt x="26988" y="6756"/>
                    </a:cubicBezTo>
                    <a:cubicBezTo>
                      <a:pt x="27052" y="6570"/>
                      <a:pt x="27039" y="6358"/>
                      <a:pt x="27010" y="6167"/>
                    </a:cubicBezTo>
                    <a:cubicBezTo>
                      <a:pt x="27003" y="6120"/>
                      <a:pt x="26964" y="6099"/>
                      <a:pt x="26923" y="6099"/>
                    </a:cubicBezTo>
                    <a:cubicBezTo>
                      <a:pt x="26871" y="6099"/>
                      <a:pt x="26817" y="6133"/>
                      <a:pt x="26822" y="6192"/>
                    </a:cubicBezTo>
                    <a:cubicBezTo>
                      <a:pt x="26843" y="6383"/>
                      <a:pt x="26817" y="6565"/>
                      <a:pt x="26809" y="6755"/>
                    </a:cubicBezTo>
                    <a:cubicBezTo>
                      <a:pt x="26545" y="6752"/>
                      <a:pt x="26279" y="6748"/>
                      <a:pt x="26014" y="6745"/>
                    </a:cubicBezTo>
                    <a:cubicBezTo>
                      <a:pt x="26030" y="6216"/>
                      <a:pt x="25968" y="5676"/>
                      <a:pt x="25969" y="5147"/>
                    </a:cubicBezTo>
                    <a:cubicBezTo>
                      <a:pt x="25969" y="5107"/>
                      <a:pt x="25940" y="5087"/>
                      <a:pt x="25910" y="5087"/>
                    </a:cubicBezTo>
                    <a:cubicBezTo>
                      <a:pt x="25880" y="5087"/>
                      <a:pt x="25849" y="5107"/>
                      <a:pt x="25847" y="5147"/>
                    </a:cubicBezTo>
                    <a:cubicBezTo>
                      <a:pt x="25813" y="5665"/>
                      <a:pt x="25764" y="6222"/>
                      <a:pt x="25828" y="6742"/>
                    </a:cubicBezTo>
                    <a:cubicBezTo>
                      <a:pt x="25523" y="6737"/>
                      <a:pt x="25219" y="6734"/>
                      <a:pt x="24914" y="6728"/>
                    </a:cubicBezTo>
                    <a:cubicBezTo>
                      <a:pt x="24922" y="6543"/>
                      <a:pt x="24886" y="6353"/>
                      <a:pt x="24860" y="6171"/>
                    </a:cubicBezTo>
                    <a:cubicBezTo>
                      <a:pt x="24854" y="6131"/>
                      <a:pt x="24822" y="6113"/>
                      <a:pt x="24788" y="6113"/>
                    </a:cubicBezTo>
                    <a:cubicBezTo>
                      <a:pt x="24746" y="6113"/>
                      <a:pt x="24701" y="6142"/>
                      <a:pt x="24701" y="6192"/>
                    </a:cubicBezTo>
                    <a:cubicBezTo>
                      <a:pt x="24704" y="6367"/>
                      <a:pt x="24699" y="6551"/>
                      <a:pt x="24731" y="6724"/>
                    </a:cubicBezTo>
                    <a:cubicBezTo>
                      <a:pt x="24364" y="6717"/>
                      <a:pt x="23998" y="6712"/>
                      <a:pt x="23633" y="6702"/>
                    </a:cubicBezTo>
                    <a:cubicBezTo>
                      <a:pt x="23649" y="6240"/>
                      <a:pt x="23576" y="5743"/>
                      <a:pt x="23553" y="5288"/>
                    </a:cubicBezTo>
                    <a:cubicBezTo>
                      <a:pt x="23550" y="5236"/>
                      <a:pt x="23510" y="5210"/>
                      <a:pt x="23470" y="5210"/>
                    </a:cubicBezTo>
                    <a:cubicBezTo>
                      <a:pt x="23431" y="5210"/>
                      <a:pt x="23392" y="5236"/>
                      <a:pt x="23391" y="5288"/>
                    </a:cubicBezTo>
                    <a:cubicBezTo>
                      <a:pt x="23381" y="5730"/>
                      <a:pt x="23346" y="6243"/>
                      <a:pt x="23418" y="6697"/>
                    </a:cubicBezTo>
                    <a:cubicBezTo>
                      <a:pt x="22989" y="6686"/>
                      <a:pt x="22560" y="6678"/>
                      <a:pt x="22132" y="6667"/>
                    </a:cubicBezTo>
                    <a:cubicBezTo>
                      <a:pt x="22141" y="6493"/>
                      <a:pt x="22130" y="6318"/>
                      <a:pt x="22127" y="6146"/>
                    </a:cubicBezTo>
                    <a:cubicBezTo>
                      <a:pt x="22126" y="6093"/>
                      <a:pt x="22085" y="6066"/>
                      <a:pt x="22044" y="6066"/>
                    </a:cubicBezTo>
                    <a:cubicBezTo>
                      <a:pt x="22003" y="6066"/>
                      <a:pt x="21962" y="6093"/>
                      <a:pt x="21961" y="6146"/>
                    </a:cubicBezTo>
                    <a:cubicBezTo>
                      <a:pt x="21958" y="6316"/>
                      <a:pt x="21947" y="6490"/>
                      <a:pt x="21956" y="6662"/>
                    </a:cubicBezTo>
                    <a:cubicBezTo>
                      <a:pt x="21623" y="6653"/>
                      <a:pt x="21290" y="6645"/>
                      <a:pt x="20957" y="6635"/>
                    </a:cubicBezTo>
                    <a:cubicBezTo>
                      <a:pt x="21032" y="6184"/>
                      <a:pt x="21008" y="5689"/>
                      <a:pt x="20978" y="5241"/>
                    </a:cubicBezTo>
                    <a:cubicBezTo>
                      <a:pt x="20974" y="5191"/>
                      <a:pt x="20934" y="5166"/>
                      <a:pt x="20896" y="5166"/>
                    </a:cubicBezTo>
                    <a:cubicBezTo>
                      <a:pt x="20858" y="5166"/>
                      <a:pt x="20821" y="5191"/>
                      <a:pt x="20821" y="5241"/>
                    </a:cubicBezTo>
                    <a:cubicBezTo>
                      <a:pt x="20820" y="5701"/>
                      <a:pt x="20766" y="6170"/>
                      <a:pt x="20767" y="6630"/>
                    </a:cubicBezTo>
                    <a:cubicBezTo>
                      <a:pt x="20498" y="6622"/>
                      <a:pt x="20229" y="6616"/>
                      <a:pt x="19959" y="6607"/>
                    </a:cubicBezTo>
                    <a:cubicBezTo>
                      <a:pt x="19924" y="6465"/>
                      <a:pt x="19872" y="6345"/>
                      <a:pt x="19867" y="6194"/>
                    </a:cubicBezTo>
                    <a:cubicBezTo>
                      <a:pt x="19866" y="6154"/>
                      <a:pt x="19837" y="6134"/>
                      <a:pt x="19808" y="6134"/>
                    </a:cubicBezTo>
                    <a:cubicBezTo>
                      <a:pt x="19778" y="6134"/>
                      <a:pt x="19746" y="6154"/>
                      <a:pt x="19742" y="6194"/>
                    </a:cubicBezTo>
                    <a:cubicBezTo>
                      <a:pt x="19728" y="6326"/>
                      <a:pt x="19738" y="6479"/>
                      <a:pt x="19801" y="6602"/>
                    </a:cubicBezTo>
                    <a:cubicBezTo>
                      <a:pt x="19374" y="6589"/>
                      <a:pt x="18947" y="6575"/>
                      <a:pt x="18522" y="6559"/>
                    </a:cubicBezTo>
                    <a:cubicBezTo>
                      <a:pt x="18587" y="6084"/>
                      <a:pt x="18568" y="5564"/>
                      <a:pt x="18568" y="5097"/>
                    </a:cubicBezTo>
                    <a:cubicBezTo>
                      <a:pt x="18568" y="5061"/>
                      <a:pt x="18542" y="5043"/>
                      <a:pt x="18515" y="5043"/>
                    </a:cubicBezTo>
                    <a:cubicBezTo>
                      <a:pt x="18488" y="5043"/>
                      <a:pt x="18459" y="5062"/>
                      <a:pt x="18455" y="5097"/>
                    </a:cubicBezTo>
                    <a:cubicBezTo>
                      <a:pt x="18400" y="5561"/>
                      <a:pt x="18322" y="6074"/>
                      <a:pt x="18335" y="6552"/>
                    </a:cubicBezTo>
                    <a:cubicBezTo>
                      <a:pt x="17892" y="6536"/>
                      <a:pt x="17449" y="6520"/>
                      <a:pt x="17006" y="6505"/>
                    </a:cubicBezTo>
                    <a:cubicBezTo>
                      <a:pt x="16996" y="6369"/>
                      <a:pt x="16971" y="6238"/>
                      <a:pt x="16985" y="6098"/>
                    </a:cubicBezTo>
                    <a:cubicBezTo>
                      <a:pt x="16990" y="6048"/>
                      <a:pt x="16945" y="6020"/>
                      <a:pt x="16902" y="6020"/>
                    </a:cubicBezTo>
                    <a:cubicBezTo>
                      <a:pt x="16867" y="6020"/>
                      <a:pt x="16834" y="6038"/>
                      <a:pt x="16826" y="6077"/>
                    </a:cubicBezTo>
                    <a:cubicBezTo>
                      <a:pt x="16802" y="6213"/>
                      <a:pt x="16784" y="6361"/>
                      <a:pt x="16816" y="6498"/>
                    </a:cubicBezTo>
                    <a:lnTo>
                      <a:pt x="15691" y="6457"/>
                    </a:lnTo>
                    <a:cubicBezTo>
                      <a:pt x="15734" y="5956"/>
                      <a:pt x="15632" y="5394"/>
                      <a:pt x="15600" y="4906"/>
                    </a:cubicBezTo>
                    <a:cubicBezTo>
                      <a:pt x="15598" y="4863"/>
                      <a:pt x="15563" y="4841"/>
                      <a:pt x="15530" y="4841"/>
                    </a:cubicBezTo>
                    <a:cubicBezTo>
                      <a:pt x="15497" y="4841"/>
                      <a:pt x="15465" y="4863"/>
                      <a:pt x="15466" y="4906"/>
                    </a:cubicBezTo>
                    <a:cubicBezTo>
                      <a:pt x="15473" y="5390"/>
                      <a:pt x="15414" y="5956"/>
                      <a:pt x="15493" y="6449"/>
                    </a:cubicBezTo>
                    <a:lnTo>
                      <a:pt x="14033" y="6395"/>
                    </a:lnTo>
                    <a:cubicBezTo>
                      <a:pt x="14064" y="6199"/>
                      <a:pt x="14016" y="5987"/>
                      <a:pt x="13928" y="5816"/>
                    </a:cubicBezTo>
                    <a:cubicBezTo>
                      <a:pt x="13916" y="5793"/>
                      <a:pt x="13895" y="5783"/>
                      <a:pt x="13873" y="5783"/>
                    </a:cubicBezTo>
                    <a:cubicBezTo>
                      <a:pt x="13830" y="5783"/>
                      <a:pt x="13784" y="5821"/>
                      <a:pt x="13802" y="5870"/>
                    </a:cubicBezTo>
                    <a:cubicBezTo>
                      <a:pt x="13866" y="6049"/>
                      <a:pt x="13871" y="6208"/>
                      <a:pt x="13861" y="6388"/>
                    </a:cubicBezTo>
                    <a:lnTo>
                      <a:pt x="12913" y="6352"/>
                    </a:lnTo>
                    <a:cubicBezTo>
                      <a:pt x="12915" y="6347"/>
                      <a:pt x="12919" y="6342"/>
                      <a:pt x="12919" y="6337"/>
                    </a:cubicBezTo>
                    <a:cubicBezTo>
                      <a:pt x="12940" y="6077"/>
                      <a:pt x="12891" y="5811"/>
                      <a:pt x="12887" y="5550"/>
                    </a:cubicBezTo>
                    <a:cubicBezTo>
                      <a:pt x="12884" y="5290"/>
                      <a:pt x="12900" y="5025"/>
                      <a:pt x="12921" y="4764"/>
                    </a:cubicBezTo>
                    <a:cubicBezTo>
                      <a:pt x="12924" y="4723"/>
                      <a:pt x="12886" y="4700"/>
                      <a:pt x="12851" y="4700"/>
                    </a:cubicBezTo>
                    <a:cubicBezTo>
                      <a:pt x="12823" y="4700"/>
                      <a:pt x="12797" y="4714"/>
                      <a:pt x="12792" y="4747"/>
                    </a:cubicBezTo>
                    <a:cubicBezTo>
                      <a:pt x="12715" y="5242"/>
                      <a:pt x="12632" y="5856"/>
                      <a:pt x="12768" y="6347"/>
                    </a:cubicBezTo>
                    <a:cubicBezTo>
                      <a:pt x="12220" y="6326"/>
                      <a:pt x="11670" y="6305"/>
                      <a:pt x="11122" y="6286"/>
                    </a:cubicBezTo>
                    <a:cubicBezTo>
                      <a:pt x="11134" y="6081"/>
                      <a:pt x="11118" y="5865"/>
                      <a:pt x="11104" y="5669"/>
                    </a:cubicBezTo>
                    <a:cubicBezTo>
                      <a:pt x="11104" y="5625"/>
                      <a:pt x="11071" y="5602"/>
                      <a:pt x="11037" y="5602"/>
                    </a:cubicBezTo>
                    <a:cubicBezTo>
                      <a:pt x="11004" y="5602"/>
                      <a:pt x="10970" y="5625"/>
                      <a:pt x="10970" y="5669"/>
                    </a:cubicBezTo>
                    <a:cubicBezTo>
                      <a:pt x="10956" y="5864"/>
                      <a:pt x="10940" y="6077"/>
                      <a:pt x="10953" y="6280"/>
                    </a:cubicBezTo>
                    <a:cubicBezTo>
                      <a:pt x="10090" y="6250"/>
                      <a:pt x="9228" y="6219"/>
                      <a:pt x="8366" y="6192"/>
                    </a:cubicBezTo>
                    <a:cubicBezTo>
                      <a:pt x="8358" y="6114"/>
                      <a:pt x="8347" y="6036"/>
                      <a:pt x="8340" y="5958"/>
                    </a:cubicBezTo>
                    <a:cubicBezTo>
                      <a:pt x="8332" y="5846"/>
                      <a:pt x="8332" y="5733"/>
                      <a:pt x="8340" y="5622"/>
                    </a:cubicBezTo>
                    <a:cubicBezTo>
                      <a:pt x="8343" y="5582"/>
                      <a:pt x="8315" y="5562"/>
                      <a:pt x="8286" y="5562"/>
                    </a:cubicBezTo>
                    <a:cubicBezTo>
                      <a:pt x="8255" y="5562"/>
                      <a:pt x="8223" y="5583"/>
                      <a:pt x="8218" y="5622"/>
                    </a:cubicBezTo>
                    <a:cubicBezTo>
                      <a:pt x="8194" y="5795"/>
                      <a:pt x="8171" y="6002"/>
                      <a:pt x="8203" y="6187"/>
                    </a:cubicBezTo>
                    <a:cubicBezTo>
                      <a:pt x="7934" y="6178"/>
                      <a:pt x="7665" y="6168"/>
                      <a:pt x="7397" y="6160"/>
                    </a:cubicBezTo>
                    <a:cubicBezTo>
                      <a:pt x="7478" y="5673"/>
                      <a:pt x="7394" y="5110"/>
                      <a:pt x="7381" y="4621"/>
                    </a:cubicBezTo>
                    <a:cubicBezTo>
                      <a:pt x="7380" y="4582"/>
                      <a:pt x="7351" y="4562"/>
                      <a:pt x="7321" y="4562"/>
                    </a:cubicBezTo>
                    <a:cubicBezTo>
                      <a:pt x="7292" y="4562"/>
                      <a:pt x="7262" y="4582"/>
                      <a:pt x="7261" y="4621"/>
                    </a:cubicBezTo>
                    <a:cubicBezTo>
                      <a:pt x="7247" y="5110"/>
                      <a:pt x="7164" y="5671"/>
                      <a:pt x="7245" y="6157"/>
                    </a:cubicBezTo>
                    <a:cubicBezTo>
                      <a:pt x="6807" y="6144"/>
                      <a:pt x="6370" y="6132"/>
                      <a:pt x="5932" y="6120"/>
                    </a:cubicBezTo>
                    <a:cubicBezTo>
                      <a:pt x="5950" y="5940"/>
                      <a:pt x="5943" y="5751"/>
                      <a:pt x="5953" y="5574"/>
                    </a:cubicBezTo>
                    <a:cubicBezTo>
                      <a:pt x="5954" y="5538"/>
                      <a:pt x="5929" y="5520"/>
                      <a:pt x="5901" y="5520"/>
                    </a:cubicBezTo>
                    <a:cubicBezTo>
                      <a:pt x="5873" y="5520"/>
                      <a:pt x="5844" y="5538"/>
                      <a:pt x="5840" y="5574"/>
                    </a:cubicBezTo>
                    <a:cubicBezTo>
                      <a:pt x="5822" y="5749"/>
                      <a:pt x="5787" y="5936"/>
                      <a:pt x="5778" y="6117"/>
                    </a:cubicBezTo>
                    <a:cubicBezTo>
                      <a:pt x="5464" y="6109"/>
                      <a:pt x="5150" y="6101"/>
                      <a:pt x="4836" y="6095"/>
                    </a:cubicBezTo>
                    <a:cubicBezTo>
                      <a:pt x="4853" y="5655"/>
                      <a:pt x="4810" y="5196"/>
                      <a:pt x="4791" y="4764"/>
                    </a:cubicBezTo>
                    <a:cubicBezTo>
                      <a:pt x="4789" y="4738"/>
                      <a:pt x="4769" y="4725"/>
                      <a:pt x="4749" y="4725"/>
                    </a:cubicBezTo>
                    <a:cubicBezTo>
                      <a:pt x="4729" y="4725"/>
                      <a:pt x="4709" y="4738"/>
                      <a:pt x="4707" y="4764"/>
                    </a:cubicBezTo>
                    <a:cubicBezTo>
                      <a:pt x="4687" y="5194"/>
                      <a:pt x="4646" y="5652"/>
                      <a:pt x="4662" y="6092"/>
                    </a:cubicBezTo>
                    <a:cubicBezTo>
                      <a:pt x="4251" y="6082"/>
                      <a:pt x="3838" y="6074"/>
                      <a:pt x="3427" y="6068"/>
                    </a:cubicBezTo>
                    <a:cubicBezTo>
                      <a:pt x="3427" y="5923"/>
                      <a:pt x="3428" y="5781"/>
                      <a:pt x="3460" y="5634"/>
                    </a:cubicBezTo>
                    <a:cubicBezTo>
                      <a:pt x="3468" y="5597"/>
                      <a:pt x="3438" y="5573"/>
                      <a:pt x="3409" y="5573"/>
                    </a:cubicBezTo>
                    <a:cubicBezTo>
                      <a:pt x="3391" y="5573"/>
                      <a:pt x="3372" y="5583"/>
                      <a:pt x="3366" y="5607"/>
                    </a:cubicBezTo>
                    <a:cubicBezTo>
                      <a:pt x="3326" y="5754"/>
                      <a:pt x="3293" y="5912"/>
                      <a:pt x="3298" y="6066"/>
                    </a:cubicBezTo>
                    <a:cubicBezTo>
                      <a:pt x="3059" y="6063"/>
                      <a:pt x="2819" y="6061"/>
                      <a:pt x="2580" y="6058"/>
                    </a:cubicBezTo>
                    <a:cubicBezTo>
                      <a:pt x="2580" y="5991"/>
                      <a:pt x="2580" y="5924"/>
                      <a:pt x="2576" y="5859"/>
                    </a:cubicBezTo>
                    <a:cubicBezTo>
                      <a:pt x="2577" y="5671"/>
                      <a:pt x="2544" y="5477"/>
                      <a:pt x="2536" y="5290"/>
                    </a:cubicBezTo>
                    <a:cubicBezTo>
                      <a:pt x="2526" y="5069"/>
                      <a:pt x="2528" y="4845"/>
                      <a:pt x="2537" y="4622"/>
                    </a:cubicBezTo>
                    <a:cubicBezTo>
                      <a:pt x="2539" y="4575"/>
                      <a:pt x="2504" y="4552"/>
                      <a:pt x="2468" y="4552"/>
                    </a:cubicBezTo>
                    <a:cubicBezTo>
                      <a:pt x="2432" y="4552"/>
                      <a:pt x="2394" y="4576"/>
                      <a:pt x="2391" y="4622"/>
                    </a:cubicBezTo>
                    <a:cubicBezTo>
                      <a:pt x="2365" y="5029"/>
                      <a:pt x="2314" y="5539"/>
                      <a:pt x="2439" y="5937"/>
                    </a:cubicBezTo>
                    <a:cubicBezTo>
                      <a:pt x="2437" y="5977"/>
                      <a:pt x="2435" y="6017"/>
                      <a:pt x="2437" y="6057"/>
                    </a:cubicBezTo>
                    <a:cubicBezTo>
                      <a:pt x="2051" y="6053"/>
                      <a:pt x="1667" y="6047"/>
                      <a:pt x="1281" y="6044"/>
                    </a:cubicBezTo>
                    <a:cubicBezTo>
                      <a:pt x="1253" y="4217"/>
                      <a:pt x="1195" y="2391"/>
                      <a:pt x="1055" y="569"/>
                    </a:cubicBezTo>
                    <a:lnTo>
                      <a:pt x="1055" y="569"/>
                    </a:lnTo>
                    <a:cubicBezTo>
                      <a:pt x="1446" y="987"/>
                      <a:pt x="1863" y="1380"/>
                      <a:pt x="2305" y="1745"/>
                    </a:cubicBezTo>
                    <a:cubicBezTo>
                      <a:pt x="2317" y="1755"/>
                      <a:pt x="2330" y="1760"/>
                      <a:pt x="2343" y="1760"/>
                    </a:cubicBezTo>
                    <a:cubicBezTo>
                      <a:pt x="2389" y="1760"/>
                      <a:pt x="2428" y="1704"/>
                      <a:pt x="2384" y="1666"/>
                    </a:cubicBezTo>
                    <a:cubicBezTo>
                      <a:pt x="1921" y="1258"/>
                      <a:pt x="1473" y="832"/>
                      <a:pt x="1041" y="391"/>
                    </a:cubicBezTo>
                    <a:cubicBezTo>
                      <a:pt x="1041" y="357"/>
                      <a:pt x="1039" y="329"/>
                      <a:pt x="1036" y="300"/>
                    </a:cubicBezTo>
                    <a:close/>
                    <a:moveTo>
                      <a:pt x="996" y="6329"/>
                    </a:moveTo>
                    <a:cubicBezTo>
                      <a:pt x="1025" y="6390"/>
                      <a:pt x="1086" y="6422"/>
                      <a:pt x="1145" y="6422"/>
                    </a:cubicBezTo>
                    <a:cubicBezTo>
                      <a:pt x="1196" y="6422"/>
                      <a:pt x="1245" y="6398"/>
                      <a:pt x="1270" y="6348"/>
                    </a:cubicBezTo>
                    <a:cubicBezTo>
                      <a:pt x="2407" y="6355"/>
                      <a:pt x="3543" y="6367"/>
                      <a:pt x="4681" y="6385"/>
                    </a:cubicBezTo>
                    <a:cubicBezTo>
                      <a:pt x="4685" y="6426"/>
                      <a:pt x="4717" y="6447"/>
                      <a:pt x="4748" y="6447"/>
                    </a:cubicBezTo>
                    <a:cubicBezTo>
                      <a:pt x="4779" y="6447"/>
                      <a:pt x="4810" y="6427"/>
                      <a:pt x="4815" y="6387"/>
                    </a:cubicBezTo>
                    <a:cubicBezTo>
                      <a:pt x="8395" y="6439"/>
                      <a:pt x="11971" y="6538"/>
                      <a:pt x="15549" y="6662"/>
                    </a:cubicBezTo>
                    <a:cubicBezTo>
                      <a:pt x="15563" y="6679"/>
                      <a:pt x="15582" y="6687"/>
                      <a:pt x="15602" y="6687"/>
                    </a:cubicBezTo>
                    <a:cubicBezTo>
                      <a:pt x="15620" y="6687"/>
                      <a:pt x="15638" y="6681"/>
                      <a:pt x="15651" y="6667"/>
                    </a:cubicBezTo>
                    <a:cubicBezTo>
                      <a:pt x="16032" y="6680"/>
                      <a:pt x="16413" y="6693"/>
                      <a:pt x="16792" y="6707"/>
                    </a:cubicBezTo>
                    <a:cubicBezTo>
                      <a:pt x="17309" y="6724"/>
                      <a:pt x="17827" y="6748"/>
                      <a:pt x="18346" y="6772"/>
                    </a:cubicBezTo>
                    <a:cubicBezTo>
                      <a:pt x="18355" y="6811"/>
                      <a:pt x="18393" y="6837"/>
                      <a:pt x="18428" y="6837"/>
                    </a:cubicBezTo>
                    <a:cubicBezTo>
                      <a:pt x="18456" y="6837"/>
                      <a:pt x="18482" y="6821"/>
                      <a:pt x="18490" y="6783"/>
                    </a:cubicBezTo>
                    <a:cubicBezTo>
                      <a:pt x="18490" y="6782"/>
                      <a:pt x="18490" y="6780"/>
                      <a:pt x="18490" y="6779"/>
                    </a:cubicBezTo>
                    <a:cubicBezTo>
                      <a:pt x="21669" y="6928"/>
                      <a:pt x="24878" y="7148"/>
                      <a:pt x="28070" y="7148"/>
                    </a:cubicBezTo>
                    <a:cubicBezTo>
                      <a:pt x="29502" y="7148"/>
                      <a:pt x="30930" y="7104"/>
                      <a:pt x="32351" y="6989"/>
                    </a:cubicBezTo>
                    <a:lnTo>
                      <a:pt x="32351" y="6989"/>
                    </a:lnTo>
                    <a:cubicBezTo>
                      <a:pt x="32259" y="7074"/>
                      <a:pt x="32163" y="7155"/>
                      <a:pt x="32072" y="7242"/>
                    </a:cubicBezTo>
                    <a:cubicBezTo>
                      <a:pt x="31937" y="7372"/>
                      <a:pt x="31777" y="7501"/>
                      <a:pt x="31664" y="7654"/>
                    </a:cubicBezTo>
                    <a:cubicBezTo>
                      <a:pt x="26428" y="7389"/>
                      <a:pt x="21188" y="7212"/>
                      <a:pt x="15949" y="7056"/>
                    </a:cubicBezTo>
                    <a:lnTo>
                      <a:pt x="15949" y="7054"/>
                    </a:lnTo>
                    <a:cubicBezTo>
                      <a:pt x="11809" y="6931"/>
                      <a:pt x="7638" y="6745"/>
                      <a:pt x="3484" y="6745"/>
                    </a:cubicBezTo>
                    <a:cubicBezTo>
                      <a:pt x="2492" y="6745"/>
                      <a:pt x="1501" y="6756"/>
                      <a:pt x="512" y="6780"/>
                    </a:cubicBezTo>
                    <a:cubicBezTo>
                      <a:pt x="585" y="6705"/>
                      <a:pt x="653" y="6621"/>
                      <a:pt x="725" y="6552"/>
                    </a:cubicBezTo>
                    <a:cubicBezTo>
                      <a:pt x="811" y="6473"/>
                      <a:pt x="904" y="6399"/>
                      <a:pt x="996" y="6329"/>
                    </a:cubicBezTo>
                    <a:close/>
                    <a:moveTo>
                      <a:pt x="969" y="0"/>
                    </a:moveTo>
                    <a:cubicBezTo>
                      <a:pt x="908" y="0"/>
                      <a:pt x="855" y="41"/>
                      <a:pt x="842" y="101"/>
                    </a:cubicBezTo>
                    <a:cubicBezTo>
                      <a:pt x="813" y="121"/>
                      <a:pt x="784" y="144"/>
                      <a:pt x="755" y="166"/>
                    </a:cubicBezTo>
                    <a:cubicBezTo>
                      <a:pt x="676" y="231"/>
                      <a:pt x="598" y="300"/>
                      <a:pt x="518" y="367"/>
                    </a:cubicBezTo>
                    <a:cubicBezTo>
                      <a:pt x="406" y="462"/>
                      <a:pt x="242" y="568"/>
                      <a:pt x="148" y="695"/>
                    </a:cubicBezTo>
                    <a:cubicBezTo>
                      <a:pt x="138" y="689"/>
                      <a:pt x="126" y="687"/>
                      <a:pt x="114" y="687"/>
                    </a:cubicBezTo>
                    <a:cubicBezTo>
                      <a:pt x="75" y="687"/>
                      <a:pt x="33" y="714"/>
                      <a:pt x="32" y="760"/>
                    </a:cubicBezTo>
                    <a:cubicBezTo>
                      <a:pt x="2" y="2750"/>
                      <a:pt x="104" y="4727"/>
                      <a:pt x="5" y="6718"/>
                    </a:cubicBezTo>
                    <a:cubicBezTo>
                      <a:pt x="0" y="6796"/>
                      <a:pt x="56" y="6831"/>
                      <a:pt x="116" y="6833"/>
                    </a:cubicBezTo>
                    <a:cubicBezTo>
                      <a:pt x="102" y="6873"/>
                      <a:pt x="120" y="6924"/>
                      <a:pt x="174" y="6927"/>
                    </a:cubicBezTo>
                    <a:cubicBezTo>
                      <a:pt x="5421" y="7190"/>
                      <a:pt x="10696" y="7140"/>
                      <a:pt x="15949" y="7292"/>
                    </a:cubicBezTo>
                    <a:cubicBezTo>
                      <a:pt x="21207" y="7443"/>
                      <a:pt x="26460" y="7676"/>
                      <a:pt x="31715" y="7912"/>
                    </a:cubicBezTo>
                    <a:cubicBezTo>
                      <a:pt x="31716" y="7912"/>
                      <a:pt x="31717" y="7912"/>
                      <a:pt x="31718" y="7912"/>
                    </a:cubicBezTo>
                    <a:cubicBezTo>
                      <a:pt x="31802" y="7912"/>
                      <a:pt x="31841" y="7843"/>
                      <a:pt x="31835" y="7775"/>
                    </a:cubicBezTo>
                    <a:cubicBezTo>
                      <a:pt x="31973" y="7663"/>
                      <a:pt x="32093" y="7513"/>
                      <a:pt x="32215" y="7384"/>
                    </a:cubicBezTo>
                    <a:cubicBezTo>
                      <a:pt x="32340" y="7250"/>
                      <a:pt x="32461" y="7112"/>
                      <a:pt x="32580" y="6973"/>
                    </a:cubicBezTo>
                    <a:cubicBezTo>
                      <a:pt x="32655" y="6967"/>
                      <a:pt x="32706" y="6897"/>
                      <a:pt x="32690" y="6823"/>
                    </a:cubicBezTo>
                    <a:cubicBezTo>
                      <a:pt x="32690" y="6803"/>
                      <a:pt x="32681" y="6783"/>
                      <a:pt x="32663" y="6772"/>
                    </a:cubicBezTo>
                    <a:cubicBezTo>
                      <a:pt x="32662" y="6771"/>
                      <a:pt x="32662" y="6768"/>
                      <a:pt x="32659" y="6766"/>
                    </a:cubicBezTo>
                    <a:cubicBezTo>
                      <a:pt x="32665" y="6750"/>
                      <a:pt x="32668" y="6732"/>
                      <a:pt x="32670" y="6717"/>
                    </a:cubicBezTo>
                    <a:cubicBezTo>
                      <a:pt x="32692" y="5131"/>
                      <a:pt x="32694" y="3523"/>
                      <a:pt x="32491" y="1949"/>
                    </a:cubicBezTo>
                    <a:cubicBezTo>
                      <a:pt x="32484" y="1884"/>
                      <a:pt x="32430" y="1836"/>
                      <a:pt x="32365" y="1836"/>
                    </a:cubicBezTo>
                    <a:cubicBezTo>
                      <a:pt x="32358" y="1836"/>
                      <a:pt x="32351" y="1837"/>
                      <a:pt x="32343" y="1838"/>
                    </a:cubicBezTo>
                    <a:cubicBezTo>
                      <a:pt x="32327" y="1827"/>
                      <a:pt x="32310" y="1820"/>
                      <a:pt x="32290" y="1819"/>
                    </a:cubicBezTo>
                    <a:cubicBezTo>
                      <a:pt x="22981" y="804"/>
                      <a:pt x="13519" y="354"/>
                      <a:pt x="4139" y="85"/>
                    </a:cubicBezTo>
                    <a:cubicBezTo>
                      <a:pt x="4110" y="64"/>
                      <a:pt x="4083" y="42"/>
                      <a:pt x="4055" y="19"/>
                    </a:cubicBezTo>
                    <a:cubicBezTo>
                      <a:pt x="4047" y="14"/>
                      <a:pt x="4038" y="11"/>
                      <a:pt x="4030" y="11"/>
                    </a:cubicBezTo>
                    <a:cubicBezTo>
                      <a:pt x="3999" y="11"/>
                      <a:pt x="3973" y="49"/>
                      <a:pt x="3983" y="80"/>
                    </a:cubicBezTo>
                    <a:cubicBezTo>
                      <a:pt x="2980" y="51"/>
                      <a:pt x="1976" y="26"/>
                      <a:pt x="975" y="0"/>
                    </a:cubicBezTo>
                    <a:cubicBezTo>
                      <a:pt x="973" y="0"/>
                      <a:pt x="971" y="0"/>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0"/>
              <p:cNvSpPr/>
              <p:nvPr/>
            </p:nvSpPr>
            <p:spPr>
              <a:xfrm>
                <a:off x="3180625" y="4318825"/>
                <a:ext cx="8475" cy="43900"/>
              </a:xfrm>
              <a:custGeom>
                <a:avLst/>
                <a:gdLst/>
                <a:ahLst/>
                <a:cxnLst/>
                <a:rect l="l" t="t" r="r" b="b"/>
                <a:pathLst>
                  <a:path w="339" h="1756" extrusionOk="0">
                    <a:moveTo>
                      <a:pt x="150" y="1"/>
                    </a:moveTo>
                    <a:cubicBezTo>
                      <a:pt x="113" y="1"/>
                      <a:pt x="76" y="25"/>
                      <a:pt x="74" y="73"/>
                    </a:cubicBezTo>
                    <a:cubicBezTo>
                      <a:pt x="50" y="578"/>
                      <a:pt x="1" y="1232"/>
                      <a:pt x="191" y="1710"/>
                    </a:cubicBezTo>
                    <a:cubicBezTo>
                      <a:pt x="200" y="1741"/>
                      <a:pt x="225" y="1756"/>
                      <a:pt x="251" y="1756"/>
                    </a:cubicBezTo>
                    <a:cubicBezTo>
                      <a:pt x="283" y="1756"/>
                      <a:pt x="316" y="1733"/>
                      <a:pt x="317" y="1692"/>
                    </a:cubicBezTo>
                    <a:cubicBezTo>
                      <a:pt x="339" y="1426"/>
                      <a:pt x="272" y="1150"/>
                      <a:pt x="251" y="884"/>
                    </a:cubicBezTo>
                    <a:cubicBezTo>
                      <a:pt x="230" y="615"/>
                      <a:pt x="224" y="344"/>
                      <a:pt x="222" y="73"/>
                    </a:cubicBezTo>
                    <a:cubicBezTo>
                      <a:pt x="222" y="25"/>
                      <a:pt x="187"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08" name="Google Shape;508;p30"/>
          <p:cNvGrpSpPr/>
          <p:nvPr/>
        </p:nvGrpSpPr>
        <p:grpSpPr>
          <a:xfrm>
            <a:off x="8509810" y="4317422"/>
            <a:ext cx="554716" cy="582318"/>
            <a:chOff x="139585" y="916309"/>
            <a:chExt cx="554716" cy="582318"/>
          </a:xfrm>
        </p:grpSpPr>
        <p:sp>
          <p:nvSpPr>
            <p:cNvPr id="509" name="Google Shape;509;p30"/>
            <p:cNvSpPr/>
            <p:nvPr/>
          </p:nvSpPr>
          <p:spPr>
            <a:xfrm rot="-1295492">
              <a:off x="240610" y="1007072"/>
              <a:ext cx="366687" cy="11824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0"/>
            <p:cNvSpPr/>
            <p:nvPr/>
          </p:nvSpPr>
          <p:spPr>
            <a:xfrm rot="-892993">
              <a:off x="573877" y="1014681"/>
              <a:ext cx="57293" cy="24840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0"/>
            <p:cNvSpPr/>
            <p:nvPr/>
          </p:nvSpPr>
          <p:spPr>
            <a:xfrm rot="-892993">
              <a:off x="299972" y="1129934"/>
              <a:ext cx="57293" cy="24840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0"/>
            <p:cNvSpPr/>
            <p:nvPr/>
          </p:nvSpPr>
          <p:spPr>
            <a:xfrm>
              <a:off x="528087" y="1233942"/>
              <a:ext cx="148904" cy="14890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0"/>
            <p:cNvSpPr/>
            <p:nvPr/>
          </p:nvSpPr>
          <p:spPr>
            <a:xfrm>
              <a:off x="254182" y="1308394"/>
              <a:ext cx="148904" cy="14890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0"/>
            <p:cNvSpPr/>
            <p:nvPr/>
          </p:nvSpPr>
          <p:spPr>
            <a:xfrm rot="-696696">
              <a:off x="185078" y="957870"/>
              <a:ext cx="463730" cy="499196"/>
            </a:xfrm>
            <a:custGeom>
              <a:avLst/>
              <a:gdLst/>
              <a:ahLst/>
              <a:cxnLst/>
              <a:rect l="l" t="t" r="r" b="b"/>
              <a:pathLst>
                <a:path w="13036" h="14033" extrusionOk="0">
                  <a:moveTo>
                    <a:pt x="4591" y="2217"/>
                  </a:moveTo>
                  <a:lnTo>
                    <a:pt x="4591" y="2217"/>
                  </a:lnTo>
                  <a:cubicBezTo>
                    <a:pt x="4128" y="2628"/>
                    <a:pt x="3675" y="3056"/>
                    <a:pt x="3241" y="3497"/>
                  </a:cubicBezTo>
                  <a:cubicBezTo>
                    <a:pt x="3218" y="3130"/>
                    <a:pt x="3195" y="2762"/>
                    <a:pt x="3170" y="2396"/>
                  </a:cubicBezTo>
                  <a:lnTo>
                    <a:pt x="3170" y="2396"/>
                  </a:lnTo>
                  <a:cubicBezTo>
                    <a:pt x="3178" y="2398"/>
                    <a:pt x="3186" y="2400"/>
                    <a:pt x="3195" y="2400"/>
                  </a:cubicBezTo>
                  <a:cubicBezTo>
                    <a:pt x="3198" y="2400"/>
                    <a:pt x="3201" y="2399"/>
                    <a:pt x="3205" y="2399"/>
                  </a:cubicBezTo>
                  <a:cubicBezTo>
                    <a:pt x="3662" y="2343"/>
                    <a:pt x="4126" y="2283"/>
                    <a:pt x="4591" y="2217"/>
                  </a:cubicBezTo>
                  <a:close/>
                  <a:moveTo>
                    <a:pt x="12242" y="518"/>
                  </a:moveTo>
                  <a:cubicBezTo>
                    <a:pt x="12195" y="2184"/>
                    <a:pt x="12213" y="3851"/>
                    <a:pt x="12250" y="5516"/>
                  </a:cubicBezTo>
                  <a:cubicBezTo>
                    <a:pt x="12269" y="6415"/>
                    <a:pt x="12296" y="7313"/>
                    <a:pt x="12318" y="8212"/>
                  </a:cubicBezTo>
                  <a:cubicBezTo>
                    <a:pt x="12336" y="9032"/>
                    <a:pt x="12566" y="12635"/>
                    <a:pt x="10982" y="12635"/>
                  </a:cubicBezTo>
                  <a:cubicBezTo>
                    <a:pt x="10776" y="12635"/>
                    <a:pt x="10538" y="12574"/>
                    <a:pt x="10265" y="12437"/>
                  </a:cubicBezTo>
                  <a:cubicBezTo>
                    <a:pt x="10244" y="12427"/>
                    <a:pt x="10221" y="12421"/>
                    <a:pt x="10198" y="12421"/>
                  </a:cubicBezTo>
                  <a:cubicBezTo>
                    <a:pt x="10188" y="12421"/>
                    <a:pt x="10179" y="12422"/>
                    <a:pt x="10170" y="12424"/>
                  </a:cubicBezTo>
                  <a:cubicBezTo>
                    <a:pt x="9629" y="12029"/>
                    <a:pt x="9260" y="11398"/>
                    <a:pt x="9430" y="10701"/>
                  </a:cubicBezTo>
                  <a:cubicBezTo>
                    <a:pt x="9669" y="9724"/>
                    <a:pt x="10598" y="9491"/>
                    <a:pt x="11456" y="9407"/>
                  </a:cubicBezTo>
                  <a:cubicBezTo>
                    <a:pt x="11561" y="9397"/>
                    <a:pt x="11638" y="9302"/>
                    <a:pt x="11623" y="9196"/>
                  </a:cubicBezTo>
                  <a:cubicBezTo>
                    <a:pt x="11676" y="9176"/>
                    <a:pt x="11722" y="9139"/>
                    <a:pt x="11725" y="9061"/>
                  </a:cubicBezTo>
                  <a:cubicBezTo>
                    <a:pt x="11770" y="7349"/>
                    <a:pt x="11877" y="5561"/>
                    <a:pt x="11733" y="3854"/>
                  </a:cubicBezTo>
                  <a:cubicBezTo>
                    <a:pt x="11879" y="3698"/>
                    <a:pt x="11741" y="3434"/>
                    <a:pt x="11538" y="3434"/>
                  </a:cubicBezTo>
                  <a:cubicBezTo>
                    <a:pt x="11498" y="3434"/>
                    <a:pt x="11456" y="3444"/>
                    <a:pt x="11413" y="3467"/>
                  </a:cubicBezTo>
                  <a:cubicBezTo>
                    <a:pt x="9351" y="4557"/>
                    <a:pt x="7195" y="5092"/>
                    <a:pt x="4883" y="5092"/>
                  </a:cubicBezTo>
                  <a:cubicBezTo>
                    <a:pt x="4759" y="5092"/>
                    <a:pt x="4634" y="5091"/>
                    <a:pt x="4509" y="5088"/>
                  </a:cubicBezTo>
                  <a:cubicBezTo>
                    <a:pt x="4507" y="5088"/>
                    <a:pt x="4506" y="5088"/>
                    <a:pt x="4505" y="5088"/>
                  </a:cubicBezTo>
                  <a:cubicBezTo>
                    <a:pt x="4408" y="5088"/>
                    <a:pt x="4359" y="5148"/>
                    <a:pt x="4346" y="5217"/>
                  </a:cubicBezTo>
                  <a:cubicBezTo>
                    <a:pt x="4295" y="5257"/>
                    <a:pt x="4269" y="5320"/>
                    <a:pt x="4277" y="5384"/>
                  </a:cubicBezTo>
                  <a:cubicBezTo>
                    <a:pt x="4379" y="6930"/>
                    <a:pt x="4499" y="8474"/>
                    <a:pt x="4609" y="10020"/>
                  </a:cubicBezTo>
                  <a:cubicBezTo>
                    <a:pt x="4673" y="10938"/>
                    <a:pt x="4905" y="12244"/>
                    <a:pt x="4128" y="12964"/>
                  </a:cubicBezTo>
                  <a:cubicBezTo>
                    <a:pt x="3688" y="13373"/>
                    <a:pt x="3278" y="13533"/>
                    <a:pt x="2914" y="13533"/>
                  </a:cubicBezTo>
                  <a:cubicBezTo>
                    <a:pt x="2847" y="13533"/>
                    <a:pt x="2781" y="13528"/>
                    <a:pt x="2717" y="13517"/>
                  </a:cubicBezTo>
                  <a:cubicBezTo>
                    <a:pt x="2929" y="13326"/>
                    <a:pt x="3136" y="13132"/>
                    <a:pt x="3340" y="12932"/>
                  </a:cubicBezTo>
                  <a:cubicBezTo>
                    <a:pt x="3409" y="12865"/>
                    <a:pt x="3345" y="12774"/>
                    <a:pt x="3271" y="12774"/>
                  </a:cubicBezTo>
                  <a:cubicBezTo>
                    <a:pt x="3250" y="12774"/>
                    <a:pt x="3228" y="12781"/>
                    <a:pt x="3208" y="12798"/>
                  </a:cubicBezTo>
                  <a:cubicBezTo>
                    <a:pt x="2961" y="13012"/>
                    <a:pt x="2719" y="13230"/>
                    <a:pt x="2481" y="13455"/>
                  </a:cubicBezTo>
                  <a:cubicBezTo>
                    <a:pt x="2247" y="13363"/>
                    <a:pt x="2040" y="13210"/>
                    <a:pt x="1882" y="13012"/>
                  </a:cubicBezTo>
                  <a:cubicBezTo>
                    <a:pt x="2322" y="12669"/>
                    <a:pt x="2751" y="12312"/>
                    <a:pt x="3167" y="11941"/>
                  </a:cubicBezTo>
                  <a:cubicBezTo>
                    <a:pt x="3230" y="11885"/>
                    <a:pt x="3172" y="11805"/>
                    <a:pt x="3105" y="11805"/>
                  </a:cubicBezTo>
                  <a:cubicBezTo>
                    <a:pt x="3087" y="11805"/>
                    <a:pt x="3068" y="11811"/>
                    <a:pt x="3050" y="11825"/>
                  </a:cubicBezTo>
                  <a:cubicBezTo>
                    <a:pt x="2620" y="12167"/>
                    <a:pt x="2198" y="12521"/>
                    <a:pt x="1790" y="12889"/>
                  </a:cubicBezTo>
                  <a:cubicBezTo>
                    <a:pt x="1659" y="12698"/>
                    <a:pt x="1560" y="12488"/>
                    <a:pt x="1498" y="12266"/>
                  </a:cubicBezTo>
                  <a:cubicBezTo>
                    <a:pt x="1499" y="12265"/>
                    <a:pt x="1500" y="12265"/>
                    <a:pt x="1501" y="12265"/>
                  </a:cubicBezTo>
                  <a:cubicBezTo>
                    <a:pt x="1503" y="12265"/>
                    <a:pt x="1504" y="12265"/>
                    <a:pt x="1506" y="12265"/>
                  </a:cubicBezTo>
                  <a:cubicBezTo>
                    <a:pt x="1989" y="11900"/>
                    <a:pt x="2429" y="11484"/>
                    <a:pt x="2821" y="11023"/>
                  </a:cubicBezTo>
                  <a:cubicBezTo>
                    <a:pt x="2861" y="10976"/>
                    <a:pt x="2820" y="10913"/>
                    <a:pt x="2774" y="10913"/>
                  </a:cubicBezTo>
                  <a:cubicBezTo>
                    <a:pt x="2759" y="10913"/>
                    <a:pt x="2744" y="10919"/>
                    <a:pt x="2731" y="10934"/>
                  </a:cubicBezTo>
                  <a:cubicBezTo>
                    <a:pt x="2346" y="11372"/>
                    <a:pt x="1922" y="11774"/>
                    <a:pt x="1463" y="12135"/>
                  </a:cubicBezTo>
                  <a:cubicBezTo>
                    <a:pt x="1292" y="11339"/>
                    <a:pt x="1591" y="10502"/>
                    <a:pt x="2608" y="10502"/>
                  </a:cubicBezTo>
                  <a:cubicBezTo>
                    <a:pt x="2804" y="10502"/>
                    <a:pt x="3028" y="10533"/>
                    <a:pt x="3280" y="10602"/>
                  </a:cubicBezTo>
                  <a:cubicBezTo>
                    <a:pt x="3291" y="10605"/>
                    <a:pt x="3302" y="10607"/>
                    <a:pt x="3312" y="10607"/>
                  </a:cubicBezTo>
                  <a:cubicBezTo>
                    <a:pt x="3397" y="10607"/>
                    <a:pt x="3444" y="10506"/>
                    <a:pt x="3404" y="10435"/>
                  </a:cubicBezTo>
                  <a:cubicBezTo>
                    <a:pt x="3621" y="10226"/>
                    <a:pt x="3839" y="10016"/>
                    <a:pt x="4050" y="9801"/>
                  </a:cubicBezTo>
                  <a:cubicBezTo>
                    <a:pt x="4098" y="9752"/>
                    <a:pt x="4051" y="9685"/>
                    <a:pt x="3999" y="9685"/>
                  </a:cubicBezTo>
                  <a:cubicBezTo>
                    <a:pt x="3984" y="9685"/>
                    <a:pt x="3968" y="9691"/>
                    <a:pt x="3954" y="9705"/>
                  </a:cubicBezTo>
                  <a:cubicBezTo>
                    <a:pt x="3801" y="9855"/>
                    <a:pt x="3653" y="10009"/>
                    <a:pt x="3504" y="10164"/>
                  </a:cubicBezTo>
                  <a:cubicBezTo>
                    <a:pt x="3500" y="9896"/>
                    <a:pt x="3492" y="9627"/>
                    <a:pt x="3485" y="9359"/>
                  </a:cubicBezTo>
                  <a:cubicBezTo>
                    <a:pt x="3707" y="9130"/>
                    <a:pt x="3924" y="8897"/>
                    <a:pt x="4124" y="8650"/>
                  </a:cubicBezTo>
                  <a:cubicBezTo>
                    <a:pt x="4165" y="8600"/>
                    <a:pt x="4124" y="8534"/>
                    <a:pt x="4075" y="8534"/>
                  </a:cubicBezTo>
                  <a:cubicBezTo>
                    <a:pt x="4060" y="8534"/>
                    <a:pt x="4044" y="8541"/>
                    <a:pt x="4029" y="8556"/>
                  </a:cubicBezTo>
                  <a:cubicBezTo>
                    <a:pt x="3836" y="8755"/>
                    <a:pt x="3657" y="8967"/>
                    <a:pt x="3481" y="9181"/>
                  </a:cubicBezTo>
                  <a:cubicBezTo>
                    <a:pt x="3473" y="8914"/>
                    <a:pt x="3469" y="8650"/>
                    <a:pt x="3460" y="8385"/>
                  </a:cubicBezTo>
                  <a:cubicBezTo>
                    <a:pt x="3563" y="8291"/>
                    <a:pt x="3651" y="8183"/>
                    <a:pt x="3721" y="8063"/>
                  </a:cubicBezTo>
                  <a:cubicBezTo>
                    <a:pt x="3748" y="8018"/>
                    <a:pt x="3708" y="7977"/>
                    <a:pt x="3667" y="7977"/>
                  </a:cubicBezTo>
                  <a:cubicBezTo>
                    <a:pt x="3649" y="7977"/>
                    <a:pt x="3632" y="7984"/>
                    <a:pt x="3619" y="8003"/>
                  </a:cubicBezTo>
                  <a:cubicBezTo>
                    <a:pt x="3570" y="8071"/>
                    <a:pt x="3514" y="8135"/>
                    <a:pt x="3453" y="8192"/>
                  </a:cubicBezTo>
                  <a:cubicBezTo>
                    <a:pt x="3441" y="7827"/>
                    <a:pt x="3428" y="7462"/>
                    <a:pt x="3414" y="7097"/>
                  </a:cubicBezTo>
                  <a:cubicBezTo>
                    <a:pt x="3629" y="6940"/>
                    <a:pt x="3838" y="6775"/>
                    <a:pt x="4043" y="6602"/>
                  </a:cubicBezTo>
                  <a:cubicBezTo>
                    <a:pt x="4088" y="6565"/>
                    <a:pt x="4046" y="6492"/>
                    <a:pt x="3997" y="6492"/>
                  </a:cubicBezTo>
                  <a:cubicBezTo>
                    <a:pt x="3987" y="6492"/>
                    <a:pt x="3977" y="6495"/>
                    <a:pt x="3967" y="6503"/>
                  </a:cubicBezTo>
                  <a:cubicBezTo>
                    <a:pt x="3775" y="6645"/>
                    <a:pt x="3589" y="6791"/>
                    <a:pt x="3407" y="6943"/>
                  </a:cubicBezTo>
                  <a:cubicBezTo>
                    <a:pt x="3391" y="6587"/>
                    <a:pt x="3379" y="6234"/>
                    <a:pt x="3363" y="5880"/>
                  </a:cubicBezTo>
                  <a:cubicBezTo>
                    <a:pt x="3525" y="5677"/>
                    <a:pt x="3704" y="5488"/>
                    <a:pt x="3895" y="5312"/>
                  </a:cubicBezTo>
                  <a:cubicBezTo>
                    <a:pt x="3942" y="5269"/>
                    <a:pt x="3898" y="5188"/>
                    <a:pt x="3844" y="5188"/>
                  </a:cubicBezTo>
                  <a:cubicBezTo>
                    <a:pt x="3833" y="5188"/>
                    <a:pt x="3820" y="5192"/>
                    <a:pt x="3809" y="5201"/>
                  </a:cubicBezTo>
                  <a:cubicBezTo>
                    <a:pt x="3637" y="5332"/>
                    <a:pt x="3482" y="5486"/>
                    <a:pt x="3351" y="5658"/>
                  </a:cubicBezTo>
                  <a:cubicBezTo>
                    <a:pt x="3337" y="5367"/>
                    <a:pt x="3328" y="5076"/>
                    <a:pt x="3312" y="4786"/>
                  </a:cubicBezTo>
                  <a:lnTo>
                    <a:pt x="3312" y="4786"/>
                  </a:lnTo>
                  <a:cubicBezTo>
                    <a:pt x="3320" y="4802"/>
                    <a:pt x="3337" y="4810"/>
                    <a:pt x="3353" y="4810"/>
                  </a:cubicBezTo>
                  <a:cubicBezTo>
                    <a:pt x="3364" y="4810"/>
                    <a:pt x="3375" y="4807"/>
                    <a:pt x="3383" y="4799"/>
                  </a:cubicBezTo>
                  <a:cubicBezTo>
                    <a:pt x="3648" y="4547"/>
                    <a:pt x="3885" y="4267"/>
                    <a:pt x="4129" y="3994"/>
                  </a:cubicBezTo>
                  <a:cubicBezTo>
                    <a:pt x="4169" y="3949"/>
                    <a:pt x="4129" y="3888"/>
                    <a:pt x="4084" y="3888"/>
                  </a:cubicBezTo>
                  <a:cubicBezTo>
                    <a:pt x="4070" y="3888"/>
                    <a:pt x="4056" y="3894"/>
                    <a:pt x="4043" y="3908"/>
                  </a:cubicBezTo>
                  <a:cubicBezTo>
                    <a:pt x="3796" y="4182"/>
                    <a:pt x="3540" y="4452"/>
                    <a:pt x="3313" y="4745"/>
                  </a:cubicBezTo>
                  <a:cubicBezTo>
                    <a:pt x="3310" y="4748"/>
                    <a:pt x="3313" y="4750"/>
                    <a:pt x="3310" y="4753"/>
                  </a:cubicBezTo>
                  <a:cubicBezTo>
                    <a:pt x="3292" y="4415"/>
                    <a:pt x="3280" y="4076"/>
                    <a:pt x="3259" y="3736"/>
                  </a:cubicBezTo>
                  <a:cubicBezTo>
                    <a:pt x="3791" y="3279"/>
                    <a:pt x="4305" y="2791"/>
                    <a:pt x="4799" y="2292"/>
                  </a:cubicBezTo>
                  <a:cubicBezTo>
                    <a:pt x="4829" y="2265"/>
                    <a:pt x="4834" y="2219"/>
                    <a:pt x="4810" y="2184"/>
                  </a:cubicBezTo>
                  <a:cubicBezTo>
                    <a:pt x="7318" y="1830"/>
                    <a:pt x="9878" y="1337"/>
                    <a:pt x="12242" y="518"/>
                  </a:cubicBezTo>
                  <a:close/>
                  <a:moveTo>
                    <a:pt x="12391" y="1"/>
                  </a:moveTo>
                  <a:cubicBezTo>
                    <a:pt x="12343" y="1"/>
                    <a:pt x="12294" y="26"/>
                    <a:pt x="12270" y="75"/>
                  </a:cubicBezTo>
                  <a:cubicBezTo>
                    <a:pt x="12260" y="74"/>
                    <a:pt x="12249" y="73"/>
                    <a:pt x="12238" y="73"/>
                  </a:cubicBezTo>
                  <a:cubicBezTo>
                    <a:pt x="12225" y="73"/>
                    <a:pt x="12212" y="74"/>
                    <a:pt x="12199" y="77"/>
                  </a:cubicBezTo>
                  <a:cubicBezTo>
                    <a:pt x="9175" y="666"/>
                    <a:pt x="6187" y="1478"/>
                    <a:pt x="3162" y="2088"/>
                  </a:cubicBezTo>
                  <a:cubicBezTo>
                    <a:pt x="3127" y="2094"/>
                    <a:pt x="3096" y="2115"/>
                    <a:pt x="3077" y="2145"/>
                  </a:cubicBezTo>
                  <a:cubicBezTo>
                    <a:pt x="3049" y="2129"/>
                    <a:pt x="3016" y="2121"/>
                    <a:pt x="2984" y="2121"/>
                  </a:cubicBezTo>
                  <a:cubicBezTo>
                    <a:pt x="2904" y="2121"/>
                    <a:pt x="2825" y="2173"/>
                    <a:pt x="2825" y="2281"/>
                  </a:cubicBezTo>
                  <a:cubicBezTo>
                    <a:pt x="2838" y="4917"/>
                    <a:pt x="2932" y="7572"/>
                    <a:pt x="3101" y="10202"/>
                  </a:cubicBezTo>
                  <a:cubicBezTo>
                    <a:pt x="3104" y="10223"/>
                    <a:pt x="3109" y="10244"/>
                    <a:pt x="3117" y="10263"/>
                  </a:cubicBezTo>
                  <a:cubicBezTo>
                    <a:pt x="2862" y="10150"/>
                    <a:pt x="2621" y="10100"/>
                    <a:pt x="2397" y="10100"/>
                  </a:cubicBezTo>
                  <a:cubicBezTo>
                    <a:pt x="666" y="10100"/>
                    <a:pt x="1" y="13128"/>
                    <a:pt x="2182" y="13857"/>
                  </a:cubicBezTo>
                  <a:cubicBezTo>
                    <a:pt x="2542" y="13977"/>
                    <a:pt x="2861" y="14033"/>
                    <a:pt x="3144" y="14033"/>
                  </a:cubicBezTo>
                  <a:cubicBezTo>
                    <a:pt x="6275" y="14033"/>
                    <a:pt x="4895" y="7188"/>
                    <a:pt x="4730" y="5449"/>
                  </a:cubicBezTo>
                  <a:lnTo>
                    <a:pt x="4730" y="5449"/>
                  </a:lnTo>
                  <a:cubicBezTo>
                    <a:pt x="5048" y="5474"/>
                    <a:pt x="5365" y="5486"/>
                    <a:pt x="5680" y="5486"/>
                  </a:cubicBezTo>
                  <a:cubicBezTo>
                    <a:pt x="7650" y="5486"/>
                    <a:pt x="9559" y="5012"/>
                    <a:pt x="11319" y="4090"/>
                  </a:cubicBezTo>
                  <a:lnTo>
                    <a:pt x="11319" y="4090"/>
                  </a:lnTo>
                  <a:cubicBezTo>
                    <a:pt x="11158" y="5703"/>
                    <a:pt x="11271" y="7416"/>
                    <a:pt x="11403" y="9021"/>
                  </a:cubicBezTo>
                  <a:cubicBezTo>
                    <a:pt x="11281" y="8992"/>
                    <a:pt x="11157" y="8978"/>
                    <a:pt x="11033" y="8978"/>
                  </a:cubicBezTo>
                  <a:cubicBezTo>
                    <a:pt x="10068" y="8978"/>
                    <a:pt x="9096" y="9819"/>
                    <a:pt x="8962" y="10758"/>
                  </a:cubicBezTo>
                  <a:cubicBezTo>
                    <a:pt x="8836" y="11629"/>
                    <a:pt x="9381" y="12599"/>
                    <a:pt x="10229" y="12810"/>
                  </a:cubicBezTo>
                  <a:cubicBezTo>
                    <a:pt x="10515" y="12997"/>
                    <a:pt x="10794" y="13080"/>
                    <a:pt x="11055" y="13080"/>
                  </a:cubicBezTo>
                  <a:cubicBezTo>
                    <a:pt x="11887" y="13080"/>
                    <a:pt x="12545" y="12237"/>
                    <a:pt x="12741" y="11238"/>
                  </a:cubicBezTo>
                  <a:cubicBezTo>
                    <a:pt x="13035" y="9729"/>
                    <a:pt x="12780" y="7950"/>
                    <a:pt x="12756" y="6417"/>
                  </a:cubicBezTo>
                  <a:cubicBezTo>
                    <a:pt x="12723" y="4319"/>
                    <a:pt x="12678" y="2222"/>
                    <a:pt x="12522" y="128"/>
                  </a:cubicBezTo>
                  <a:cubicBezTo>
                    <a:pt x="12516" y="42"/>
                    <a:pt x="12454" y="1"/>
                    <a:pt x="123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 name="Google Shape;515;p30"/>
          <p:cNvGrpSpPr/>
          <p:nvPr/>
        </p:nvGrpSpPr>
        <p:grpSpPr>
          <a:xfrm>
            <a:off x="345873" y="175531"/>
            <a:ext cx="487010" cy="504150"/>
            <a:chOff x="124323" y="222556"/>
            <a:chExt cx="487010" cy="504150"/>
          </a:xfrm>
        </p:grpSpPr>
        <p:grpSp>
          <p:nvGrpSpPr>
            <p:cNvPr id="516" name="Google Shape;516;p30"/>
            <p:cNvGrpSpPr/>
            <p:nvPr/>
          </p:nvGrpSpPr>
          <p:grpSpPr>
            <a:xfrm>
              <a:off x="204687" y="228156"/>
              <a:ext cx="338485" cy="496367"/>
              <a:chOff x="499525" y="3309274"/>
              <a:chExt cx="407127" cy="597026"/>
            </a:xfrm>
          </p:grpSpPr>
          <p:sp>
            <p:nvSpPr>
              <p:cNvPr id="517" name="Google Shape;517;p30"/>
              <p:cNvSpPr/>
              <p:nvPr/>
            </p:nvSpPr>
            <p:spPr>
              <a:xfrm>
                <a:off x="499525" y="3667500"/>
                <a:ext cx="238800" cy="23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0"/>
              <p:cNvSpPr/>
              <p:nvPr/>
            </p:nvSpPr>
            <p:spPr>
              <a:xfrm rot="-5620251">
                <a:off x="684281" y="3315804"/>
                <a:ext cx="215542" cy="215842"/>
              </a:xfrm>
              <a:prstGeom prst="trapezoid">
                <a:avLst>
                  <a:gd name="adj" fmla="val 1564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0"/>
              <p:cNvSpPr/>
              <p:nvPr/>
            </p:nvSpPr>
            <p:spPr>
              <a:xfrm rot="-337841">
                <a:off x="655813" y="3368992"/>
                <a:ext cx="64210" cy="376513"/>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0" name="Google Shape;520;p30"/>
            <p:cNvSpPr/>
            <p:nvPr/>
          </p:nvSpPr>
          <p:spPr>
            <a:xfrm rot="-696716">
              <a:off x="355661" y="498551"/>
              <a:ext cx="22625" cy="23727"/>
            </a:xfrm>
            <a:custGeom>
              <a:avLst/>
              <a:gdLst/>
              <a:ahLst/>
              <a:cxnLst/>
              <a:rect l="l" t="t" r="r" b="b"/>
              <a:pathLst>
                <a:path w="636" h="667" extrusionOk="0">
                  <a:moveTo>
                    <a:pt x="572" y="0"/>
                  </a:moveTo>
                  <a:cubicBezTo>
                    <a:pt x="561" y="0"/>
                    <a:pt x="550" y="5"/>
                    <a:pt x="541" y="15"/>
                  </a:cubicBezTo>
                  <a:cubicBezTo>
                    <a:pt x="369" y="203"/>
                    <a:pt x="202" y="393"/>
                    <a:pt x="33" y="584"/>
                  </a:cubicBezTo>
                  <a:cubicBezTo>
                    <a:pt x="1" y="618"/>
                    <a:pt x="34" y="666"/>
                    <a:pt x="69" y="666"/>
                  </a:cubicBezTo>
                  <a:cubicBezTo>
                    <a:pt x="80" y="666"/>
                    <a:pt x="91" y="662"/>
                    <a:pt x="101" y="651"/>
                  </a:cubicBezTo>
                  <a:cubicBezTo>
                    <a:pt x="270" y="461"/>
                    <a:pt x="439" y="273"/>
                    <a:pt x="606" y="80"/>
                  </a:cubicBezTo>
                  <a:cubicBezTo>
                    <a:pt x="636" y="46"/>
                    <a:pt x="605" y="0"/>
                    <a:pt x="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0"/>
            <p:cNvSpPr/>
            <p:nvPr/>
          </p:nvSpPr>
          <p:spPr>
            <a:xfrm rot="-696716">
              <a:off x="163490" y="259278"/>
              <a:ext cx="408676" cy="430707"/>
            </a:xfrm>
            <a:custGeom>
              <a:avLst/>
              <a:gdLst/>
              <a:ahLst/>
              <a:cxnLst/>
              <a:rect l="l" t="t" r="r" b="b"/>
              <a:pathLst>
                <a:path w="11488" h="12108" extrusionOk="0">
                  <a:moveTo>
                    <a:pt x="11025" y="387"/>
                  </a:moveTo>
                  <a:lnTo>
                    <a:pt x="11025" y="387"/>
                  </a:lnTo>
                  <a:cubicBezTo>
                    <a:pt x="11017" y="406"/>
                    <a:pt x="11012" y="427"/>
                    <a:pt x="11012" y="448"/>
                  </a:cubicBezTo>
                  <a:cubicBezTo>
                    <a:pt x="10954" y="1965"/>
                    <a:pt x="10903" y="3484"/>
                    <a:pt x="10856" y="5001"/>
                  </a:cubicBezTo>
                  <a:cubicBezTo>
                    <a:pt x="10202" y="4789"/>
                    <a:pt x="9547" y="4579"/>
                    <a:pt x="8892" y="4368"/>
                  </a:cubicBezTo>
                  <a:cubicBezTo>
                    <a:pt x="8205" y="4149"/>
                    <a:pt x="7223" y="4013"/>
                    <a:pt x="6632" y="3595"/>
                  </a:cubicBezTo>
                  <a:cubicBezTo>
                    <a:pt x="6613" y="3582"/>
                    <a:pt x="6594" y="3576"/>
                    <a:pt x="6575" y="3576"/>
                  </a:cubicBezTo>
                  <a:cubicBezTo>
                    <a:pt x="6507" y="3576"/>
                    <a:pt x="6448" y="3656"/>
                    <a:pt x="6465" y="3725"/>
                  </a:cubicBezTo>
                  <a:cubicBezTo>
                    <a:pt x="6406" y="3747"/>
                    <a:pt x="6364" y="3801"/>
                    <a:pt x="6358" y="3863"/>
                  </a:cubicBezTo>
                  <a:cubicBezTo>
                    <a:pt x="6138" y="5820"/>
                    <a:pt x="6200" y="8074"/>
                    <a:pt x="5687" y="9969"/>
                  </a:cubicBezTo>
                  <a:cubicBezTo>
                    <a:pt x="5421" y="10948"/>
                    <a:pt x="4949" y="11733"/>
                    <a:pt x="3787" y="11737"/>
                  </a:cubicBezTo>
                  <a:cubicBezTo>
                    <a:pt x="3696" y="11735"/>
                    <a:pt x="3605" y="11730"/>
                    <a:pt x="3516" y="11717"/>
                  </a:cubicBezTo>
                  <a:cubicBezTo>
                    <a:pt x="3755" y="11556"/>
                    <a:pt x="3972" y="11367"/>
                    <a:pt x="4163" y="11152"/>
                  </a:cubicBezTo>
                  <a:cubicBezTo>
                    <a:pt x="4205" y="11105"/>
                    <a:pt x="4164" y="11043"/>
                    <a:pt x="4117" y="11043"/>
                  </a:cubicBezTo>
                  <a:cubicBezTo>
                    <a:pt x="4102" y="11043"/>
                    <a:pt x="4087" y="11049"/>
                    <a:pt x="4074" y="11062"/>
                  </a:cubicBezTo>
                  <a:cubicBezTo>
                    <a:pt x="3844" y="11298"/>
                    <a:pt x="3589" y="11507"/>
                    <a:pt x="3311" y="11682"/>
                  </a:cubicBezTo>
                  <a:cubicBezTo>
                    <a:pt x="2947" y="11603"/>
                    <a:pt x="2608" y="11434"/>
                    <a:pt x="2327" y="11190"/>
                  </a:cubicBezTo>
                  <a:cubicBezTo>
                    <a:pt x="2652" y="10933"/>
                    <a:pt x="2977" y="10675"/>
                    <a:pt x="3291" y="10406"/>
                  </a:cubicBezTo>
                  <a:cubicBezTo>
                    <a:pt x="3342" y="10362"/>
                    <a:pt x="3295" y="10299"/>
                    <a:pt x="3241" y="10299"/>
                  </a:cubicBezTo>
                  <a:cubicBezTo>
                    <a:pt x="3227" y="10299"/>
                    <a:pt x="3212" y="10303"/>
                    <a:pt x="3199" y="10313"/>
                  </a:cubicBezTo>
                  <a:cubicBezTo>
                    <a:pt x="2871" y="10570"/>
                    <a:pt x="2552" y="10839"/>
                    <a:pt x="2236" y="11109"/>
                  </a:cubicBezTo>
                  <a:cubicBezTo>
                    <a:pt x="2058" y="10940"/>
                    <a:pt x="1908" y="10742"/>
                    <a:pt x="1788" y="10527"/>
                  </a:cubicBezTo>
                  <a:cubicBezTo>
                    <a:pt x="1717" y="10399"/>
                    <a:pt x="1658" y="10266"/>
                    <a:pt x="1608" y="10127"/>
                  </a:cubicBezTo>
                  <a:cubicBezTo>
                    <a:pt x="1981" y="9754"/>
                    <a:pt x="2365" y="9398"/>
                    <a:pt x="2780" y="9072"/>
                  </a:cubicBezTo>
                  <a:cubicBezTo>
                    <a:pt x="2823" y="9037"/>
                    <a:pt x="2784" y="8969"/>
                    <a:pt x="2737" y="8969"/>
                  </a:cubicBezTo>
                  <a:cubicBezTo>
                    <a:pt x="2728" y="8969"/>
                    <a:pt x="2718" y="8972"/>
                    <a:pt x="2708" y="8979"/>
                  </a:cubicBezTo>
                  <a:cubicBezTo>
                    <a:pt x="2292" y="9276"/>
                    <a:pt x="1913" y="9618"/>
                    <a:pt x="1576" y="10003"/>
                  </a:cubicBezTo>
                  <a:cubicBezTo>
                    <a:pt x="1457" y="9609"/>
                    <a:pt x="1466" y="9187"/>
                    <a:pt x="1600" y="8796"/>
                  </a:cubicBezTo>
                  <a:cubicBezTo>
                    <a:pt x="1867" y="8410"/>
                    <a:pt x="2225" y="8100"/>
                    <a:pt x="2646" y="7891"/>
                  </a:cubicBezTo>
                  <a:cubicBezTo>
                    <a:pt x="2701" y="7863"/>
                    <a:pt x="2667" y="7789"/>
                    <a:pt x="2615" y="7789"/>
                  </a:cubicBezTo>
                  <a:cubicBezTo>
                    <a:pt x="2607" y="7789"/>
                    <a:pt x="2599" y="7791"/>
                    <a:pt x="2590" y="7795"/>
                  </a:cubicBezTo>
                  <a:cubicBezTo>
                    <a:pt x="2290" y="7939"/>
                    <a:pt x="2021" y="8139"/>
                    <a:pt x="1798" y="8385"/>
                  </a:cubicBezTo>
                  <a:cubicBezTo>
                    <a:pt x="2177" y="7790"/>
                    <a:pt x="2866" y="7399"/>
                    <a:pt x="3625" y="7399"/>
                  </a:cubicBezTo>
                  <a:cubicBezTo>
                    <a:pt x="4039" y="7399"/>
                    <a:pt x="4473" y="7516"/>
                    <a:pt x="4888" y="7778"/>
                  </a:cubicBezTo>
                  <a:cubicBezTo>
                    <a:pt x="4902" y="7786"/>
                    <a:pt x="4919" y="7791"/>
                    <a:pt x="4937" y="7791"/>
                  </a:cubicBezTo>
                  <a:cubicBezTo>
                    <a:pt x="4941" y="7791"/>
                    <a:pt x="4946" y="7791"/>
                    <a:pt x="4951" y="7790"/>
                  </a:cubicBezTo>
                  <a:cubicBezTo>
                    <a:pt x="4968" y="7796"/>
                    <a:pt x="4987" y="7799"/>
                    <a:pt x="5005" y="7799"/>
                  </a:cubicBezTo>
                  <a:cubicBezTo>
                    <a:pt x="5063" y="7799"/>
                    <a:pt x="5118" y="7769"/>
                    <a:pt x="5127" y="7701"/>
                  </a:cubicBezTo>
                  <a:cubicBezTo>
                    <a:pt x="5209" y="7169"/>
                    <a:pt x="5287" y="6633"/>
                    <a:pt x="5362" y="6098"/>
                  </a:cubicBezTo>
                  <a:cubicBezTo>
                    <a:pt x="5513" y="5949"/>
                    <a:pt x="5663" y="5800"/>
                    <a:pt x="5811" y="5648"/>
                  </a:cubicBezTo>
                  <a:cubicBezTo>
                    <a:pt x="5844" y="5615"/>
                    <a:pt x="5813" y="5567"/>
                    <a:pt x="5777" y="5567"/>
                  </a:cubicBezTo>
                  <a:cubicBezTo>
                    <a:pt x="5767" y="5567"/>
                    <a:pt x="5756" y="5572"/>
                    <a:pt x="5746" y="5581"/>
                  </a:cubicBezTo>
                  <a:cubicBezTo>
                    <a:pt x="5623" y="5701"/>
                    <a:pt x="5504" y="5822"/>
                    <a:pt x="5384" y="5943"/>
                  </a:cubicBezTo>
                  <a:cubicBezTo>
                    <a:pt x="5441" y="5530"/>
                    <a:pt x="5488" y="5116"/>
                    <a:pt x="5540" y="4702"/>
                  </a:cubicBezTo>
                  <a:cubicBezTo>
                    <a:pt x="5545" y="4698"/>
                    <a:pt x="5550" y="4700"/>
                    <a:pt x="5555" y="4695"/>
                  </a:cubicBezTo>
                  <a:cubicBezTo>
                    <a:pt x="5588" y="4660"/>
                    <a:pt x="5618" y="4623"/>
                    <a:pt x="5650" y="4588"/>
                  </a:cubicBezTo>
                  <a:lnTo>
                    <a:pt x="5650" y="4588"/>
                  </a:lnTo>
                  <a:cubicBezTo>
                    <a:pt x="5649" y="4614"/>
                    <a:pt x="5674" y="4634"/>
                    <a:pt x="5698" y="4634"/>
                  </a:cubicBezTo>
                  <a:cubicBezTo>
                    <a:pt x="5711" y="4634"/>
                    <a:pt x="5723" y="4628"/>
                    <a:pt x="5730" y="4612"/>
                  </a:cubicBezTo>
                  <a:cubicBezTo>
                    <a:pt x="5771" y="4523"/>
                    <a:pt x="5816" y="4437"/>
                    <a:pt x="5864" y="4354"/>
                  </a:cubicBezTo>
                  <a:lnTo>
                    <a:pt x="5885" y="4330"/>
                  </a:lnTo>
                  <a:cubicBezTo>
                    <a:pt x="5892" y="4321"/>
                    <a:pt x="5891" y="4311"/>
                    <a:pt x="5894" y="4302"/>
                  </a:cubicBezTo>
                  <a:cubicBezTo>
                    <a:pt x="6039" y="4048"/>
                    <a:pt x="6226" y="3820"/>
                    <a:pt x="6444" y="3624"/>
                  </a:cubicBezTo>
                  <a:cubicBezTo>
                    <a:pt x="6480" y="3593"/>
                    <a:pt x="6447" y="3546"/>
                    <a:pt x="6408" y="3546"/>
                  </a:cubicBezTo>
                  <a:cubicBezTo>
                    <a:pt x="6398" y="3546"/>
                    <a:pt x="6387" y="3549"/>
                    <a:pt x="6377" y="3557"/>
                  </a:cubicBezTo>
                  <a:cubicBezTo>
                    <a:pt x="6155" y="3739"/>
                    <a:pt x="5969" y="3959"/>
                    <a:pt x="5826" y="4206"/>
                  </a:cubicBezTo>
                  <a:cubicBezTo>
                    <a:pt x="5802" y="4207"/>
                    <a:pt x="5779" y="4220"/>
                    <a:pt x="5765" y="4239"/>
                  </a:cubicBezTo>
                  <a:cubicBezTo>
                    <a:pt x="5698" y="4327"/>
                    <a:pt x="5631" y="4416"/>
                    <a:pt x="5564" y="4504"/>
                  </a:cubicBezTo>
                  <a:cubicBezTo>
                    <a:pt x="5626" y="4005"/>
                    <a:pt x="5695" y="3508"/>
                    <a:pt x="5752" y="3009"/>
                  </a:cubicBezTo>
                  <a:cubicBezTo>
                    <a:pt x="6112" y="2711"/>
                    <a:pt x="6466" y="2410"/>
                    <a:pt x="6809" y="2092"/>
                  </a:cubicBezTo>
                  <a:cubicBezTo>
                    <a:pt x="6837" y="2065"/>
                    <a:pt x="6811" y="2028"/>
                    <a:pt x="6780" y="2028"/>
                  </a:cubicBezTo>
                  <a:cubicBezTo>
                    <a:pt x="6772" y="2028"/>
                    <a:pt x="6763" y="2031"/>
                    <a:pt x="6755" y="2038"/>
                  </a:cubicBezTo>
                  <a:cubicBezTo>
                    <a:pt x="6414" y="2317"/>
                    <a:pt x="6087" y="2610"/>
                    <a:pt x="5763" y="2907"/>
                  </a:cubicBezTo>
                  <a:cubicBezTo>
                    <a:pt x="5810" y="2497"/>
                    <a:pt x="5851" y="2089"/>
                    <a:pt x="5896" y="1680"/>
                  </a:cubicBezTo>
                  <a:cubicBezTo>
                    <a:pt x="6210" y="1364"/>
                    <a:pt x="6562" y="1088"/>
                    <a:pt x="6943" y="856"/>
                  </a:cubicBezTo>
                  <a:cubicBezTo>
                    <a:pt x="6994" y="825"/>
                    <a:pt x="6962" y="751"/>
                    <a:pt x="6913" y="751"/>
                  </a:cubicBezTo>
                  <a:cubicBezTo>
                    <a:pt x="6904" y="751"/>
                    <a:pt x="6895" y="753"/>
                    <a:pt x="6885" y="758"/>
                  </a:cubicBezTo>
                  <a:cubicBezTo>
                    <a:pt x="6530" y="962"/>
                    <a:pt x="6203" y="1213"/>
                    <a:pt x="5915" y="1501"/>
                  </a:cubicBezTo>
                  <a:cubicBezTo>
                    <a:pt x="5947" y="1203"/>
                    <a:pt x="5982" y="904"/>
                    <a:pt x="6010" y="605"/>
                  </a:cubicBezTo>
                  <a:cubicBezTo>
                    <a:pt x="6633" y="655"/>
                    <a:pt x="7270" y="686"/>
                    <a:pt x="7908" y="686"/>
                  </a:cubicBezTo>
                  <a:cubicBezTo>
                    <a:pt x="8958" y="686"/>
                    <a:pt x="10013" y="603"/>
                    <a:pt x="11025" y="387"/>
                  </a:cubicBezTo>
                  <a:close/>
                  <a:moveTo>
                    <a:pt x="11298" y="1"/>
                  </a:moveTo>
                  <a:cubicBezTo>
                    <a:pt x="11293" y="1"/>
                    <a:pt x="11288" y="1"/>
                    <a:pt x="11283" y="1"/>
                  </a:cubicBezTo>
                  <a:cubicBezTo>
                    <a:pt x="9551" y="153"/>
                    <a:pt x="7867" y="354"/>
                    <a:pt x="6129" y="354"/>
                  </a:cubicBezTo>
                  <a:cubicBezTo>
                    <a:pt x="6034" y="354"/>
                    <a:pt x="5940" y="353"/>
                    <a:pt x="5845" y="352"/>
                  </a:cubicBezTo>
                  <a:cubicBezTo>
                    <a:pt x="5844" y="352"/>
                    <a:pt x="5844" y="352"/>
                    <a:pt x="5843" y="352"/>
                  </a:cubicBezTo>
                  <a:cubicBezTo>
                    <a:pt x="5689" y="352"/>
                    <a:pt x="5694" y="577"/>
                    <a:pt x="5845" y="591"/>
                  </a:cubicBezTo>
                  <a:lnTo>
                    <a:pt x="5857" y="593"/>
                  </a:lnTo>
                  <a:cubicBezTo>
                    <a:pt x="5341" y="2861"/>
                    <a:pt x="5011" y="5169"/>
                    <a:pt x="4869" y="7491"/>
                  </a:cubicBezTo>
                  <a:cubicBezTo>
                    <a:pt x="4405" y="7173"/>
                    <a:pt x="3939" y="7036"/>
                    <a:pt x="3501" y="7036"/>
                  </a:cubicBezTo>
                  <a:cubicBezTo>
                    <a:pt x="1451" y="7036"/>
                    <a:pt x="1" y="10028"/>
                    <a:pt x="2149" y="11579"/>
                  </a:cubicBezTo>
                  <a:cubicBezTo>
                    <a:pt x="2616" y="11916"/>
                    <a:pt x="3234" y="12107"/>
                    <a:pt x="3840" y="12107"/>
                  </a:cubicBezTo>
                  <a:cubicBezTo>
                    <a:pt x="4565" y="12107"/>
                    <a:pt x="5274" y="11834"/>
                    <a:pt x="5688" y="11211"/>
                  </a:cubicBezTo>
                  <a:cubicBezTo>
                    <a:pt x="6189" y="10460"/>
                    <a:pt x="6144" y="9301"/>
                    <a:pt x="6232" y="8452"/>
                  </a:cubicBezTo>
                  <a:cubicBezTo>
                    <a:pt x="6388" y="6944"/>
                    <a:pt x="6538" y="5436"/>
                    <a:pt x="6680" y="3929"/>
                  </a:cubicBezTo>
                  <a:cubicBezTo>
                    <a:pt x="7142" y="4247"/>
                    <a:pt x="7773" y="4373"/>
                    <a:pt x="8286" y="4552"/>
                  </a:cubicBezTo>
                  <a:cubicBezTo>
                    <a:pt x="9187" y="4867"/>
                    <a:pt x="10092" y="5173"/>
                    <a:pt x="10996" y="5479"/>
                  </a:cubicBezTo>
                  <a:cubicBezTo>
                    <a:pt x="11015" y="5486"/>
                    <a:pt x="11034" y="5488"/>
                    <a:pt x="11052" y="5488"/>
                  </a:cubicBezTo>
                  <a:cubicBezTo>
                    <a:pt x="11161" y="5488"/>
                    <a:pt x="11252" y="5388"/>
                    <a:pt x="11257" y="5280"/>
                  </a:cubicBezTo>
                  <a:cubicBezTo>
                    <a:pt x="11319" y="3670"/>
                    <a:pt x="11372" y="2059"/>
                    <a:pt x="11423" y="448"/>
                  </a:cubicBezTo>
                  <a:cubicBezTo>
                    <a:pt x="11426" y="394"/>
                    <a:pt x="11405" y="341"/>
                    <a:pt x="11366" y="303"/>
                  </a:cubicBezTo>
                  <a:cubicBezTo>
                    <a:pt x="11487" y="230"/>
                    <a:pt x="11454" y="1"/>
                    <a:pt x="11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1pPr>
            <a:lvl2pPr lvl="1"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2pPr>
            <a:lvl3pPr lvl="2"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3pPr>
            <a:lvl4pPr lvl="3"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4pPr>
            <a:lvl5pPr lvl="4"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5pPr>
            <a:lvl6pPr lvl="5"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6pPr>
            <a:lvl7pPr lvl="6"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7pPr>
            <a:lvl8pPr lvl="7"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8pPr>
            <a:lvl9pPr lvl="8"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8" r:id="rId5"/>
    <p:sldLayoutId id="2147483662" r:id="rId6"/>
    <p:sldLayoutId id="2147483666" r:id="rId7"/>
    <p:sldLayoutId id="2147483675" r:id="rId8"/>
    <p:sldLayoutId id="214748367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34"/>
          <p:cNvSpPr txBox="1">
            <a:spLocks noGrp="1"/>
          </p:cNvSpPr>
          <p:nvPr>
            <p:ph type="ctrTitle"/>
          </p:nvPr>
        </p:nvSpPr>
        <p:spPr>
          <a:xfrm>
            <a:off x="463490" y="584432"/>
            <a:ext cx="6293400" cy="301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200" dirty="0"/>
              <a:t>Data</a:t>
            </a:r>
            <a:br>
              <a:rPr lang="en" sz="5200" dirty="0"/>
            </a:br>
            <a:r>
              <a:rPr lang="en" sz="5200" dirty="0"/>
              <a:t>Types</a:t>
            </a:r>
            <a:endParaRPr sz="4200" dirty="0">
              <a:highlight>
                <a:schemeClr val="dk2"/>
              </a:highlight>
            </a:endParaRPr>
          </a:p>
        </p:txBody>
      </p:sp>
      <p:sp>
        <p:nvSpPr>
          <p:cNvPr id="533" name="Google Shape;533;p34"/>
          <p:cNvSpPr txBox="1">
            <a:spLocks noGrp="1"/>
          </p:cNvSpPr>
          <p:nvPr>
            <p:ph type="subTitle" idx="1"/>
          </p:nvPr>
        </p:nvSpPr>
        <p:spPr>
          <a:xfrm>
            <a:off x="4146211" y="3699334"/>
            <a:ext cx="4808126" cy="1348844"/>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Presented By:</a:t>
            </a:r>
          </a:p>
          <a:p>
            <a:pPr marL="0" lvl="0" indent="0" algn="r" rtl="0">
              <a:spcBef>
                <a:spcPts val="0"/>
              </a:spcBef>
              <a:spcAft>
                <a:spcPts val="0"/>
              </a:spcAft>
              <a:buNone/>
            </a:pPr>
            <a:r>
              <a:rPr lang="en" dirty="0"/>
              <a:t>Ayran, Joshua</a:t>
            </a:r>
          </a:p>
          <a:p>
            <a:pPr marL="0" lvl="0" indent="0" algn="r" rtl="0">
              <a:spcBef>
                <a:spcPts val="0"/>
              </a:spcBef>
              <a:spcAft>
                <a:spcPts val="0"/>
              </a:spcAft>
              <a:buNone/>
            </a:pPr>
            <a:r>
              <a:rPr lang="en" dirty="0"/>
              <a:t>Ferdes, Justin Louise</a:t>
            </a:r>
          </a:p>
          <a:p>
            <a:pPr marL="0" lvl="0" indent="0" algn="r" rtl="0">
              <a:spcBef>
                <a:spcPts val="0"/>
              </a:spcBef>
              <a:spcAft>
                <a:spcPts val="0"/>
              </a:spcAft>
              <a:buNone/>
            </a:pPr>
            <a:r>
              <a:rPr lang="en" dirty="0"/>
              <a:t>Paruginog, John Ulysess</a:t>
            </a:r>
            <a:endParaRPr dirty="0"/>
          </a:p>
        </p:txBody>
      </p:sp>
      <p:grpSp>
        <p:nvGrpSpPr>
          <p:cNvPr id="538" name="Google Shape;538;p34"/>
          <p:cNvGrpSpPr/>
          <p:nvPr/>
        </p:nvGrpSpPr>
        <p:grpSpPr>
          <a:xfrm>
            <a:off x="6807731" y="1989229"/>
            <a:ext cx="1294043" cy="1942350"/>
            <a:chOff x="6807731" y="1989229"/>
            <a:chExt cx="1294043" cy="1942350"/>
          </a:xfrm>
        </p:grpSpPr>
        <p:sp>
          <p:nvSpPr>
            <p:cNvPr id="539" name="Google Shape;539;p34"/>
            <p:cNvSpPr/>
            <p:nvPr/>
          </p:nvSpPr>
          <p:spPr>
            <a:xfrm rot="1556481">
              <a:off x="7332420" y="2112355"/>
              <a:ext cx="443707" cy="159344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4"/>
            <p:cNvSpPr/>
            <p:nvPr/>
          </p:nvSpPr>
          <p:spPr>
            <a:xfrm rot="1490441">
              <a:off x="7187969" y="2002069"/>
              <a:ext cx="483252" cy="1916669"/>
            </a:xfrm>
            <a:custGeom>
              <a:avLst/>
              <a:gdLst/>
              <a:ahLst/>
              <a:cxnLst/>
              <a:rect l="l" t="t" r="r" b="b"/>
              <a:pathLst>
                <a:path w="7779" h="30853" extrusionOk="0">
                  <a:moveTo>
                    <a:pt x="4291" y="275"/>
                  </a:moveTo>
                  <a:cubicBezTo>
                    <a:pt x="4338" y="275"/>
                    <a:pt x="4384" y="275"/>
                    <a:pt x="4430" y="276"/>
                  </a:cubicBezTo>
                  <a:cubicBezTo>
                    <a:pt x="5168" y="284"/>
                    <a:pt x="5850" y="317"/>
                    <a:pt x="6363" y="867"/>
                  </a:cubicBezTo>
                  <a:cubicBezTo>
                    <a:pt x="6956" y="1501"/>
                    <a:pt x="6591" y="2252"/>
                    <a:pt x="6645" y="3046"/>
                  </a:cubicBezTo>
                  <a:cubicBezTo>
                    <a:pt x="6054" y="2751"/>
                    <a:pt x="5289" y="2620"/>
                    <a:pt x="4757" y="2611"/>
                  </a:cubicBezTo>
                  <a:cubicBezTo>
                    <a:pt x="4680" y="2609"/>
                    <a:pt x="4595" y="2609"/>
                    <a:pt x="4501" y="2609"/>
                  </a:cubicBezTo>
                  <a:cubicBezTo>
                    <a:pt x="3809" y="2609"/>
                    <a:pt x="2691" y="2660"/>
                    <a:pt x="1915" y="2990"/>
                  </a:cubicBezTo>
                  <a:cubicBezTo>
                    <a:pt x="1907" y="2518"/>
                    <a:pt x="1803" y="1717"/>
                    <a:pt x="1995" y="1309"/>
                  </a:cubicBezTo>
                  <a:cubicBezTo>
                    <a:pt x="2423" y="394"/>
                    <a:pt x="3404" y="275"/>
                    <a:pt x="4291" y="275"/>
                  </a:cubicBezTo>
                  <a:close/>
                  <a:moveTo>
                    <a:pt x="4161" y="2888"/>
                  </a:moveTo>
                  <a:cubicBezTo>
                    <a:pt x="4382" y="2888"/>
                    <a:pt x="4581" y="2892"/>
                    <a:pt x="4742" y="2894"/>
                  </a:cubicBezTo>
                  <a:cubicBezTo>
                    <a:pt x="5772" y="2909"/>
                    <a:pt x="7676" y="3223"/>
                    <a:pt x="7141" y="4683"/>
                  </a:cubicBezTo>
                  <a:lnTo>
                    <a:pt x="7139" y="4683"/>
                  </a:lnTo>
                  <a:cubicBezTo>
                    <a:pt x="7091" y="4629"/>
                    <a:pt x="7044" y="4574"/>
                    <a:pt x="6993" y="4523"/>
                  </a:cubicBezTo>
                  <a:cubicBezTo>
                    <a:pt x="6444" y="3977"/>
                    <a:pt x="5789" y="3904"/>
                    <a:pt x="5085" y="3904"/>
                  </a:cubicBezTo>
                  <a:cubicBezTo>
                    <a:pt x="4881" y="3904"/>
                    <a:pt x="4673" y="3910"/>
                    <a:pt x="4462" y="3913"/>
                  </a:cubicBezTo>
                  <a:cubicBezTo>
                    <a:pt x="3875" y="3921"/>
                    <a:pt x="2187" y="4015"/>
                    <a:pt x="1327" y="4557"/>
                  </a:cubicBezTo>
                  <a:cubicBezTo>
                    <a:pt x="1028" y="3032"/>
                    <a:pt x="2929" y="2888"/>
                    <a:pt x="4161" y="2888"/>
                  </a:cubicBezTo>
                  <a:close/>
                  <a:moveTo>
                    <a:pt x="4245" y="4092"/>
                  </a:moveTo>
                  <a:cubicBezTo>
                    <a:pt x="6019" y="4092"/>
                    <a:pt x="7779" y="4716"/>
                    <a:pt x="7238" y="6025"/>
                  </a:cubicBezTo>
                  <a:cubicBezTo>
                    <a:pt x="7221" y="5999"/>
                    <a:pt x="7208" y="5974"/>
                    <a:pt x="7189" y="5948"/>
                  </a:cubicBezTo>
                  <a:cubicBezTo>
                    <a:pt x="6576" y="5180"/>
                    <a:pt x="5377" y="4984"/>
                    <a:pt x="4391" y="4984"/>
                  </a:cubicBezTo>
                  <a:cubicBezTo>
                    <a:pt x="4232" y="4984"/>
                    <a:pt x="4078" y="4990"/>
                    <a:pt x="3933" y="4998"/>
                  </a:cubicBezTo>
                  <a:cubicBezTo>
                    <a:pt x="3066" y="5049"/>
                    <a:pt x="1811" y="5201"/>
                    <a:pt x="1171" y="5894"/>
                  </a:cubicBezTo>
                  <a:cubicBezTo>
                    <a:pt x="692" y="4713"/>
                    <a:pt x="2475" y="4092"/>
                    <a:pt x="4245" y="4092"/>
                  </a:cubicBezTo>
                  <a:close/>
                  <a:moveTo>
                    <a:pt x="4332" y="5247"/>
                  </a:moveTo>
                  <a:cubicBezTo>
                    <a:pt x="4664" y="5247"/>
                    <a:pt x="4989" y="5275"/>
                    <a:pt x="5324" y="5338"/>
                  </a:cubicBezTo>
                  <a:cubicBezTo>
                    <a:pt x="5555" y="5366"/>
                    <a:pt x="5783" y="5422"/>
                    <a:pt x="6001" y="5502"/>
                  </a:cubicBezTo>
                  <a:cubicBezTo>
                    <a:pt x="6875" y="5712"/>
                    <a:pt x="7128" y="6379"/>
                    <a:pt x="6763" y="7497"/>
                  </a:cubicBezTo>
                  <a:lnTo>
                    <a:pt x="6763" y="7367"/>
                  </a:lnTo>
                  <a:cubicBezTo>
                    <a:pt x="6803" y="7325"/>
                    <a:pt x="6805" y="7260"/>
                    <a:pt x="6766" y="7215"/>
                  </a:cubicBezTo>
                  <a:cubicBezTo>
                    <a:pt x="6765" y="7214"/>
                    <a:pt x="6763" y="7212"/>
                    <a:pt x="6762" y="7210"/>
                  </a:cubicBezTo>
                  <a:cubicBezTo>
                    <a:pt x="6760" y="7167"/>
                    <a:pt x="6726" y="7132"/>
                    <a:pt x="6685" y="7128"/>
                  </a:cubicBezTo>
                  <a:cubicBezTo>
                    <a:pt x="6114" y="6482"/>
                    <a:pt x="5216" y="6226"/>
                    <a:pt x="4282" y="6226"/>
                  </a:cubicBezTo>
                  <a:cubicBezTo>
                    <a:pt x="3231" y="6226"/>
                    <a:pt x="2135" y="6551"/>
                    <a:pt x="1411" y="7010"/>
                  </a:cubicBezTo>
                  <a:cubicBezTo>
                    <a:pt x="1371" y="7032"/>
                    <a:pt x="1367" y="7088"/>
                    <a:pt x="1402" y="7118"/>
                  </a:cubicBezTo>
                  <a:cubicBezTo>
                    <a:pt x="1397" y="7126"/>
                    <a:pt x="1395" y="7136"/>
                    <a:pt x="1394" y="7144"/>
                  </a:cubicBezTo>
                  <a:cubicBezTo>
                    <a:pt x="1392" y="7183"/>
                    <a:pt x="1390" y="7223"/>
                    <a:pt x="1387" y="7263"/>
                  </a:cubicBezTo>
                  <a:cubicBezTo>
                    <a:pt x="1" y="6377"/>
                    <a:pt x="2148" y="5582"/>
                    <a:pt x="2533" y="5476"/>
                  </a:cubicBezTo>
                  <a:cubicBezTo>
                    <a:pt x="2991" y="5352"/>
                    <a:pt x="3462" y="5288"/>
                    <a:pt x="3936" y="5260"/>
                  </a:cubicBezTo>
                  <a:cubicBezTo>
                    <a:pt x="4070" y="5252"/>
                    <a:pt x="4201" y="5247"/>
                    <a:pt x="4332" y="5247"/>
                  </a:cubicBezTo>
                  <a:close/>
                  <a:moveTo>
                    <a:pt x="5318" y="6659"/>
                  </a:moveTo>
                  <a:lnTo>
                    <a:pt x="5318" y="6659"/>
                  </a:lnTo>
                  <a:cubicBezTo>
                    <a:pt x="5775" y="6785"/>
                    <a:pt x="6202" y="7000"/>
                    <a:pt x="6569" y="7344"/>
                  </a:cubicBezTo>
                  <a:cubicBezTo>
                    <a:pt x="6076" y="12556"/>
                    <a:pt x="6151" y="17879"/>
                    <a:pt x="6119" y="23112"/>
                  </a:cubicBezTo>
                  <a:cubicBezTo>
                    <a:pt x="6027" y="23053"/>
                    <a:pt x="5919" y="23026"/>
                    <a:pt x="5804" y="23026"/>
                  </a:cubicBezTo>
                  <a:cubicBezTo>
                    <a:pt x="5509" y="23026"/>
                    <a:pt x="5175" y="23204"/>
                    <a:pt x="4983" y="23458"/>
                  </a:cubicBezTo>
                  <a:cubicBezTo>
                    <a:pt x="5314" y="20779"/>
                    <a:pt x="5153" y="17983"/>
                    <a:pt x="5195" y="15288"/>
                  </a:cubicBezTo>
                  <a:cubicBezTo>
                    <a:pt x="5238" y="12414"/>
                    <a:pt x="5279" y="9542"/>
                    <a:pt x="5321" y="6670"/>
                  </a:cubicBezTo>
                  <a:cubicBezTo>
                    <a:pt x="5321" y="6665"/>
                    <a:pt x="5318" y="6662"/>
                    <a:pt x="5318" y="6659"/>
                  </a:cubicBezTo>
                  <a:close/>
                  <a:moveTo>
                    <a:pt x="3309" y="6598"/>
                  </a:moveTo>
                  <a:cubicBezTo>
                    <a:pt x="2804" y="12140"/>
                    <a:pt x="2318" y="17954"/>
                    <a:pt x="2846" y="23514"/>
                  </a:cubicBezTo>
                  <a:cubicBezTo>
                    <a:pt x="2633" y="23217"/>
                    <a:pt x="2283" y="23061"/>
                    <a:pt x="1929" y="23061"/>
                  </a:cubicBezTo>
                  <a:cubicBezTo>
                    <a:pt x="1654" y="23061"/>
                    <a:pt x="1377" y="23156"/>
                    <a:pt x="1161" y="23351"/>
                  </a:cubicBezTo>
                  <a:cubicBezTo>
                    <a:pt x="1164" y="23270"/>
                    <a:pt x="1167" y="23190"/>
                    <a:pt x="1171" y="23110"/>
                  </a:cubicBezTo>
                  <a:cubicBezTo>
                    <a:pt x="1178" y="23107"/>
                    <a:pt x="1186" y="23102"/>
                    <a:pt x="1193" y="23096"/>
                  </a:cubicBezTo>
                  <a:cubicBezTo>
                    <a:pt x="1467" y="22715"/>
                    <a:pt x="1730" y="22328"/>
                    <a:pt x="1996" y="21940"/>
                  </a:cubicBezTo>
                  <a:cubicBezTo>
                    <a:pt x="2021" y="21903"/>
                    <a:pt x="1987" y="21867"/>
                    <a:pt x="1953" y="21867"/>
                  </a:cubicBezTo>
                  <a:cubicBezTo>
                    <a:pt x="1938" y="21867"/>
                    <a:pt x="1924" y="21873"/>
                    <a:pt x="1913" y="21888"/>
                  </a:cubicBezTo>
                  <a:cubicBezTo>
                    <a:pt x="1665" y="22243"/>
                    <a:pt x="1416" y="22597"/>
                    <a:pt x="1175" y="22956"/>
                  </a:cubicBezTo>
                  <a:cubicBezTo>
                    <a:pt x="1185" y="22592"/>
                    <a:pt x="1198" y="22230"/>
                    <a:pt x="1209" y="21867"/>
                  </a:cubicBezTo>
                  <a:cubicBezTo>
                    <a:pt x="1379" y="21544"/>
                    <a:pt x="1548" y="21220"/>
                    <a:pt x="1711" y="20892"/>
                  </a:cubicBezTo>
                  <a:cubicBezTo>
                    <a:pt x="1726" y="20863"/>
                    <a:pt x="1701" y="20834"/>
                    <a:pt x="1676" y="20834"/>
                  </a:cubicBezTo>
                  <a:cubicBezTo>
                    <a:pt x="1665" y="20834"/>
                    <a:pt x="1654" y="20839"/>
                    <a:pt x="1647" y="20852"/>
                  </a:cubicBezTo>
                  <a:cubicBezTo>
                    <a:pt x="1499" y="21129"/>
                    <a:pt x="1357" y="21408"/>
                    <a:pt x="1215" y="21687"/>
                  </a:cubicBezTo>
                  <a:cubicBezTo>
                    <a:pt x="1228" y="21250"/>
                    <a:pt x="1242" y="20814"/>
                    <a:pt x="1258" y="20378"/>
                  </a:cubicBezTo>
                  <a:cubicBezTo>
                    <a:pt x="1494" y="19947"/>
                    <a:pt x="1755" y="19529"/>
                    <a:pt x="2039" y="19129"/>
                  </a:cubicBezTo>
                  <a:cubicBezTo>
                    <a:pt x="2063" y="19097"/>
                    <a:pt x="2033" y="19065"/>
                    <a:pt x="2002" y="19065"/>
                  </a:cubicBezTo>
                  <a:cubicBezTo>
                    <a:pt x="1989" y="19065"/>
                    <a:pt x="1977" y="19070"/>
                    <a:pt x="1967" y="19083"/>
                  </a:cubicBezTo>
                  <a:cubicBezTo>
                    <a:pt x="1706" y="19429"/>
                    <a:pt x="1470" y="19795"/>
                    <a:pt x="1265" y="20178"/>
                  </a:cubicBezTo>
                  <a:cubicBezTo>
                    <a:pt x="1279" y="19744"/>
                    <a:pt x="1295" y="19312"/>
                    <a:pt x="1309" y="18880"/>
                  </a:cubicBezTo>
                  <a:cubicBezTo>
                    <a:pt x="1526" y="18571"/>
                    <a:pt x="1717" y="18246"/>
                    <a:pt x="1881" y="17908"/>
                  </a:cubicBezTo>
                  <a:cubicBezTo>
                    <a:pt x="1897" y="17876"/>
                    <a:pt x="1869" y="17845"/>
                    <a:pt x="1843" y="17845"/>
                  </a:cubicBezTo>
                  <a:cubicBezTo>
                    <a:pt x="1832" y="17845"/>
                    <a:pt x="1821" y="17851"/>
                    <a:pt x="1814" y="17865"/>
                  </a:cubicBezTo>
                  <a:cubicBezTo>
                    <a:pt x="1665" y="18157"/>
                    <a:pt x="1497" y="18440"/>
                    <a:pt x="1316" y="18713"/>
                  </a:cubicBezTo>
                  <a:cubicBezTo>
                    <a:pt x="1327" y="18378"/>
                    <a:pt x="1338" y="18045"/>
                    <a:pt x="1349" y="17710"/>
                  </a:cubicBezTo>
                  <a:cubicBezTo>
                    <a:pt x="1556" y="17341"/>
                    <a:pt x="1755" y="16965"/>
                    <a:pt x="1944" y="16584"/>
                  </a:cubicBezTo>
                  <a:cubicBezTo>
                    <a:pt x="1959" y="16551"/>
                    <a:pt x="1932" y="16520"/>
                    <a:pt x="1905" y="16520"/>
                  </a:cubicBezTo>
                  <a:cubicBezTo>
                    <a:pt x="1893" y="16520"/>
                    <a:pt x="1882" y="16526"/>
                    <a:pt x="1873" y="16541"/>
                  </a:cubicBezTo>
                  <a:cubicBezTo>
                    <a:pt x="1695" y="16858"/>
                    <a:pt x="1521" y="17180"/>
                    <a:pt x="1355" y="17505"/>
                  </a:cubicBezTo>
                  <a:cubicBezTo>
                    <a:pt x="1371" y="17078"/>
                    <a:pt x="1384" y="16649"/>
                    <a:pt x="1398" y="16222"/>
                  </a:cubicBezTo>
                  <a:lnTo>
                    <a:pt x="1398" y="16220"/>
                  </a:lnTo>
                  <a:cubicBezTo>
                    <a:pt x="1402" y="16123"/>
                    <a:pt x="1403" y="16026"/>
                    <a:pt x="1406" y="15929"/>
                  </a:cubicBezTo>
                  <a:cubicBezTo>
                    <a:pt x="1472" y="15772"/>
                    <a:pt x="1609" y="15610"/>
                    <a:pt x="1674" y="15506"/>
                  </a:cubicBezTo>
                  <a:cubicBezTo>
                    <a:pt x="1789" y="15321"/>
                    <a:pt x="1897" y="15133"/>
                    <a:pt x="2007" y="14945"/>
                  </a:cubicBezTo>
                  <a:cubicBezTo>
                    <a:pt x="2021" y="14918"/>
                    <a:pt x="1999" y="14894"/>
                    <a:pt x="1977" y="14894"/>
                  </a:cubicBezTo>
                  <a:cubicBezTo>
                    <a:pt x="1967" y="14894"/>
                    <a:pt x="1957" y="14898"/>
                    <a:pt x="1950" y="14909"/>
                  </a:cubicBezTo>
                  <a:cubicBezTo>
                    <a:pt x="1767" y="15180"/>
                    <a:pt x="1583" y="15452"/>
                    <a:pt x="1413" y="15733"/>
                  </a:cubicBezTo>
                  <a:cubicBezTo>
                    <a:pt x="1429" y="15245"/>
                    <a:pt x="1443" y="14757"/>
                    <a:pt x="1457" y="14271"/>
                  </a:cubicBezTo>
                  <a:cubicBezTo>
                    <a:pt x="1606" y="13983"/>
                    <a:pt x="1783" y="13708"/>
                    <a:pt x="1983" y="13453"/>
                  </a:cubicBezTo>
                  <a:cubicBezTo>
                    <a:pt x="2008" y="13423"/>
                    <a:pt x="1979" y="13392"/>
                    <a:pt x="1948" y="13392"/>
                  </a:cubicBezTo>
                  <a:cubicBezTo>
                    <a:pt x="1936" y="13392"/>
                    <a:pt x="1923" y="13397"/>
                    <a:pt x="1913" y="13409"/>
                  </a:cubicBezTo>
                  <a:cubicBezTo>
                    <a:pt x="1741" y="13618"/>
                    <a:pt x="1590" y="13844"/>
                    <a:pt x="1462" y="14083"/>
                  </a:cubicBezTo>
                  <a:cubicBezTo>
                    <a:pt x="1475" y="13653"/>
                    <a:pt x="1486" y="13222"/>
                    <a:pt x="1496" y="12792"/>
                  </a:cubicBezTo>
                  <a:cubicBezTo>
                    <a:pt x="1725" y="12402"/>
                    <a:pt x="1948" y="12006"/>
                    <a:pt x="2163" y="11608"/>
                  </a:cubicBezTo>
                  <a:cubicBezTo>
                    <a:pt x="2185" y="11569"/>
                    <a:pt x="2151" y="11530"/>
                    <a:pt x="2118" y="11530"/>
                  </a:cubicBezTo>
                  <a:cubicBezTo>
                    <a:pt x="2104" y="11530"/>
                    <a:pt x="2090" y="11537"/>
                    <a:pt x="2081" y="11554"/>
                  </a:cubicBezTo>
                  <a:cubicBezTo>
                    <a:pt x="1881" y="11899"/>
                    <a:pt x="1688" y="12252"/>
                    <a:pt x="1500" y="12602"/>
                  </a:cubicBezTo>
                  <a:cubicBezTo>
                    <a:pt x="1510" y="12170"/>
                    <a:pt x="1515" y="11738"/>
                    <a:pt x="1523" y="11305"/>
                  </a:cubicBezTo>
                  <a:cubicBezTo>
                    <a:pt x="1739" y="10811"/>
                    <a:pt x="2047" y="10360"/>
                    <a:pt x="2428" y="9976"/>
                  </a:cubicBezTo>
                  <a:cubicBezTo>
                    <a:pt x="2462" y="9943"/>
                    <a:pt x="2431" y="9896"/>
                    <a:pt x="2396" y="9896"/>
                  </a:cubicBezTo>
                  <a:cubicBezTo>
                    <a:pt x="2386" y="9896"/>
                    <a:pt x="2375" y="9900"/>
                    <a:pt x="2366" y="9909"/>
                  </a:cubicBezTo>
                  <a:cubicBezTo>
                    <a:pt x="2006" y="10247"/>
                    <a:pt x="1719" y="10658"/>
                    <a:pt x="1526" y="11114"/>
                  </a:cubicBezTo>
                  <a:cubicBezTo>
                    <a:pt x="1534" y="10656"/>
                    <a:pt x="1539" y="10200"/>
                    <a:pt x="1543" y="9745"/>
                  </a:cubicBezTo>
                  <a:cubicBezTo>
                    <a:pt x="1795" y="9345"/>
                    <a:pt x="2042" y="8941"/>
                    <a:pt x="2283" y="8535"/>
                  </a:cubicBezTo>
                  <a:cubicBezTo>
                    <a:pt x="2303" y="8500"/>
                    <a:pt x="2274" y="8468"/>
                    <a:pt x="2244" y="8468"/>
                  </a:cubicBezTo>
                  <a:cubicBezTo>
                    <a:pt x="2231" y="8468"/>
                    <a:pt x="2219" y="8473"/>
                    <a:pt x="2210" y="8487"/>
                  </a:cubicBezTo>
                  <a:cubicBezTo>
                    <a:pt x="1975" y="8833"/>
                    <a:pt x="1755" y="9190"/>
                    <a:pt x="1547" y="9552"/>
                  </a:cubicBezTo>
                  <a:cubicBezTo>
                    <a:pt x="1550" y="9214"/>
                    <a:pt x="1547" y="8878"/>
                    <a:pt x="1548" y="8540"/>
                  </a:cubicBezTo>
                  <a:cubicBezTo>
                    <a:pt x="1738" y="8184"/>
                    <a:pt x="1947" y="7842"/>
                    <a:pt x="2175" y="7509"/>
                  </a:cubicBezTo>
                  <a:cubicBezTo>
                    <a:pt x="2194" y="7480"/>
                    <a:pt x="2169" y="7454"/>
                    <a:pt x="2142" y="7454"/>
                  </a:cubicBezTo>
                  <a:cubicBezTo>
                    <a:pt x="2131" y="7454"/>
                    <a:pt x="2120" y="7458"/>
                    <a:pt x="2111" y="7469"/>
                  </a:cubicBezTo>
                  <a:cubicBezTo>
                    <a:pt x="1894" y="7741"/>
                    <a:pt x="1706" y="8036"/>
                    <a:pt x="1550" y="8345"/>
                  </a:cubicBezTo>
                  <a:cubicBezTo>
                    <a:pt x="1550" y="8114"/>
                    <a:pt x="1550" y="7881"/>
                    <a:pt x="1551" y="7649"/>
                  </a:cubicBezTo>
                  <a:cubicBezTo>
                    <a:pt x="1630" y="7520"/>
                    <a:pt x="1730" y="7407"/>
                    <a:pt x="1848" y="7314"/>
                  </a:cubicBezTo>
                  <a:cubicBezTo>
                    <a:pt x="1888" y="7282"/>
                    <a:pt x="1852" y="7233"/>
                    <a:pt x="1811" y="7233"/>
                  </a:cubicBezTo>
                  <a:cubicBezTo>
                    <a:pt x="1801" y="7233"/>
                    <a:pt x="1791" y="7235"/>
                    <a:pt x="1781" y="7242"/>
                  </a:cubicBezTo>
                  <a:cubicBezTo>
                    <a:pt x="1693" y="7305"/>
                    <a:pt x="1615" y="7381"/>
                    <a:pt x="1551" y="7467"/>
                  </a:cubicBezTo>
                  <a:cubicBezTo>
                    <a:pt x="1551" y="7362"/>
                    <a:pt x="1553" y="7258"/>
                    <a:pt x="1551" y="7153"/>
                  </a:cubicBezTo>
                  <a:cubicBezTo>
                    <a:pt x="1551" y="7137"/>
                    <a:pt x="1547" y="7121"/>
                    <a:pt x="1537" y="7108"/>
                  </a:cubicBezTo>
                  <a:cubicBezTo>
                    <a:pt x="2076" y="6890"/>
                    <a:pt x="2685" y="6702"/>
                    <a:pt x="3309" y="6598"/>
                  </a:cubicBezTo>
                  <a:close/>
                  <a:moveTo>
                    <a:pt x="4226" y="6519"/>
                  </a:moveTo>
                  <a:cubicBezTo>
                    <a:pt x="4514" y="6519"/>
                    <a:pt x="4799" y="6544"/>
                    <a:pt x="5075" y="6598"/>
                  </a:cubicBezTo>
                  <a:cubicBezTo>
                    <a:pt x="5064" y="6618"/>
                    <a:pt x="5059" y="6638"/>
                    <a:pt x="5059" y="6659"/>
                  </a:cubicBezTo>
                  <a:cubicBezTo>
                    <a:pt x="4981" y="12182"/>
                    <a:pt x="5059" y="17734"/>
                    <a:pt x="4817" y="23252"/>
                  </a:cubicBezTo>
                  <a:cubicBezTo>
                    <a:pt x="4647" y="23029"/>
                    <a:pt x="4387" y="22870"/>
                    <a:pt x="4109" y="22843"/>
                  </a:cubicBezTo>
                  <a:cubicBezTo>
                    <a:pt x="4079" y="22839"/>
                    <a:pt x="4048" y="22838"/>
                    <a:pt x="4016" y="22838"/>
                  </a:cubicBezTo>
                  <a:cubicBezTo>
                    <a:pt x="3586" y="22838"/>
                    <a:pt x="3133" y="23128"/>
                    <a:pt x="2964" y="23529"/>
                  </a:cubicBezTo>
                  <a:cubicBezTo>
                    <a:pt x="3062" y="20728"/>
                    <a:pt x="2927" y="17916"/>
                    <a:pt x="3015" y="15113"/>
                  </a:cubicBezTo>
                  <a:cubicBezTo>
                    <a:pt x="3104" y="12272"/>
                    <a:pt x="3287" y="9439"/>
                    <a:pt x="3547" y="6610"/>
                  </a:cubicBezTo>
                  <a:cubicBezTo>
                    <a:pt x="3548" y="6595"/>
                    <a:pt x="3547" y="6579"/>
                    <a:pt x="3542" y="6563"/>
                  </a:cubicBezTo>
                  <a:cubicBezTo>
                    <a:pt x="3770" y="6535"/>
                    <a:pt x="3999" y="6519"/>
                    <a:pt x="4226" y="6519"/>
                  </a:cubicBezTo>
                  <a:close/>
                  <a:moveTo>
                    <a:pt x="3989" y="23118"/>
                  </a:moveTo>
                  <a:cubicBezTo>
                    <a:pt x="4019" y="23118"/>
                    <a:pt x="4048" y="23119"/>
                    <a:pt x="4078" y="23123"/>
                  </a:cubicBezTo>
                  <a:cubicBezTo>
                    <a:pt x="4583" y="23187"/>
                    <a:pt x="4722" y="23601"/>
                    <a:pt x="4733" y="24041"/>
                  </a:cubicBezTo>
                  <a:cubicBezTo>
                    <a:pt x="4734" y="24121"/>
                    <a:pt x="4796" y="24167"/>
                    <a:pt x="4858" y="24167"/>
                  </a:cubicBezTo>
                  <a:cubicBezTo>
                    <a:pt x="4904" y="24167"/>
                    <a:pt x="4950" y="24141"/>
                    <a:pt x="4972" y="24084"/>
                  </a:cubicBezTo>
                  <a:cubicBezTo>
                    <a:pt x="4978" y="24057"/>
                    <a:pt x="4984" y="24031"/>
                    <a:pt x="4989" y="24003"/>
                  </a:cubicBezTo>
                  <a:cubicBezTo>
                    <a:pt x="5007" y="23988"/>
                    <a:pt x="5015" y="23966"/>
                    <a:pt x="5013" y="23944"/>
                  </a:cubicBezTo>
                  <a:cubicBezTo>
                    <a:pt x="5008" y="23674"/>
                    <a:pt x="5255" y="23456"/>
                    <a:pt x="5490" y="23359"/>
                  </a:cubicBezTo>
                  <a:cubicBezTo>
                    <a:pt x="5570" y="23326"/>
                    <a:pt x="5642" y="23311"/>
                    <a:pt x="5710" y="23311"/>
                  </a:cubicBezTo>
                  <a:cubicBezTo>
                    <a:pt x="5847" y="23311"/>
                    <a:pt x="5965" y="23373"/>
                    <a:pt x="6089" y="23466"/>
                  </a:cubicBezTo>
                  <a:cubicBezTo>
                    <a:pt x="5695" y="24631"/>
                    <a:pt x="5295" y="25793"/>
                    <a:pt x="4871" y="26947"/>
                  </a:cubicBezTo>
                  <a:lnTo>
                    <a:pt x="4871" y="26945"/>
                  </a:lnTo>
                  <a:cubicBezTo>
                    <a:pt x="4808" y="27119"/>
                    <a:pt x="4720" y="27415"/>
                    <a:pt x="4616" y="27753"/>
                  </a:cubicBezTo>
                  <a:cubicBezTo>
                    <a:pt x="4364" y="27491"/>
                    <a:pt x="4006" y="27378"/>
                    <a:pt x="3638" y="27378"/>
                  </a:cubicBezTo>
                  <a:cubicBezTo>
                    <a:pt x="3214" y="27378"/>
                    <a:pt x="2777" y="27528"/>
                    <a:pt x="2473" y="27777"/>
                  </a:cubicBezTo>
                  <a:cubicBezTo>
                    <a:pt x="2353" y="27339"/>
                    <a:pt x="2259" y="26956"/>
                    <a:pt x="2199" y="26768"/>
                  </a:cubicBezTo>
                  <a:cubicBezTo>
                    <a:pt x="1862" y="25713"/>
                    <a:pt x="1550" y="24644"/>
                    <a:pt x="1155" y="23608"/>
                  </a:cubicBezTo>
                  <a:lnTo>
                    <a:pt x="1155" y="23592"/>
                  </a:lnTo>
                  <a:cubicBezTo>
                    <a:pt x="1367" y="23388"/>
                    <a:pt x="1610" y="23293"/>
                    <a:pt x="1845" y="23293"/>
                  </a:cubicBezTo>
                  <a:cubicBezTo>
                    <a:pt x="2230" y="23293"/>
                    <a:pt x="2595" y="23546"/>
                    <a:pt x="2775" y="23982"/>
                  </a:cubicBezTo>
                  <a:cubicBezTo>
                    <a:pt x="2796" y="24031"/>
                    <a:pt x="2837" y="24052"/>
                    <a:pt x="2880" y="24052"/>
                  </a:cubicBezTo>
                  <a:cubicBezTo>
                    <a:pt x="2940" y="24052"/>
                    <a:pt x="3004" y="24010"/>
                    <a:pt x="3018" y="23949"/>
                  </a:cubicBezTo>
                  <a:cubicBezTo>
                    <a:pt x="3043" y="23936"/>
                    <a:pt x="3061" y="23909"/>
                    <a:pt x="3062" y="23880"/>
                  </a:cubicBezTo>
                  <a:cubicBezTo>
                    <a:pt x="3102" y="23459"/>
                    <a:pt x="3574" y="23118"/>
                    <a:pt x="3989" y="23118"/>
                  </a:cubicBezTo>
                  <a:close/>
                  <a:moveTo>
                    <a:pt x="3485" y="27634"/>
                  </a:moveTo>
                  <a:cubicBezTo>
                    <a:pt x="3514" y="27634"/>
                    <a:pt x="3542" y="27635"/>
                    <a:pt x="3571" y="27637"/>
                  </a:cubicBezTo>
                  <a:cubicBezTo>
                    <a:pt x="3953" y="27657"/>
                    <a:pt x="4218" y="27830"/>
                    <a:pt x="4533" y="28016"/>
                  </a:cubicBezTo>
                  <a:cubicBezTo>
                    <a:pt x="4253" y="28902"/>
                    <a:pt x="3872" y="29940"/>
                    <a:pt x="3470" y="29952"/>
                  </a:cubicBezTo>
                  <a:cubicBezTo>
                    <a:pt x="3469" y="29953"/>
                    <a:pt x="3467" y="29953"/>
                    <a:pt x="3465" y="29953"/>
                  </a:cubicBezTo>
                  <a:cubicBezTo>
                    <a:pt x="3129" y="29953"/>
                    <a:pt x="2781" y="28886"/>
                    <a:pt x="2525" y="27963"/>
                  </a:cubicBezTo>
                  <a:cubicBezTo>
                    <a:pt x="2799" y="27750"/>
                    <a:pt x="3138" y="27634"/>
                    <a:pt x="3485" y="27634"/>
                  </a:cubicBezTo>
                  <a:close/>
                  <a:moveTo>
                    <a:pt x="4493" y="0"/>
                  </a:moveTo>
                  <a:cubicBezTo>
                    <a:pt x="4416" y="0"/>
                    <a:pt x="4342" y="1"/>
                    <a:pt x="4274" y="2"/>
                  </a:cubicBezTo>
                  <a:cubicBezTo>
                    <a:pt x="3576" y="11"/>
                    <a:pt x="2382" y="18"/>
                    <a:pt x="1928" y="655"/>
                  </a:cubicBezTo>
                  <a:cubicBezTo>
                    <a:pt x="1494" y="1261"/>
                    <a:pt x="1681" y="2356"/>
                    <a:pt x="1749" y="3047"/>
                  </a:cubicBezTo>
                  <a:cubicBezTo>
                    <a:pt x="1751" y="3054"/>
                    <a:pt x="1752" y="3060"/>
                    <a:pt x="1755" y="3065"/>
                  </a:cubicBezTo>
                  <a:cubicBezTo>
                    <a:pt x="1171" y="3365"/>
                    <a:pt x="844" y="3857"/>
                    <a:pt x="1182" y="4664"/>
                  </a:cubicBezTo>
                  <a:cubicBezTo>
                    <a:pt x="790" y="4976"/>
                    <a:pt x="656" y="5414"/>
                    <a:pt x="1054" y="6033"/>
                  </a:cubicBezTo>
                  <a:cubicBezTo>
                    <a:pt x="692" y="6543"/>
                    <a:pt x="756" y="7212"/>
                    <a:pt x="1378" y="7450"/>
                  </a:cubicBezTo>
                  <a:cubicBezTo>
                    <a:pt x="1048" y="12819"/>
                    <a:pt x="1029" y="18225"/>
                    <a:pt x="874" y="23603"/>
                  </a:cubicBezTo>
                  <a:cubicBezTo>
                    <a:pt x="869" y="23663"/>
                    <a:pt x="911" y="23719"/>
                    <a:pt x="970" y="23737"/>
                  </a:cubicBezTo>
                  <a:cubicBezTo>
                    <a:pt x="1311" y="25048"/>
                    <a:pt x="1763" y="26336"/>
                    <a:pt x="2173" y="27629"/>
                  </a:cubicBezTo>
                  <a:cubicBezTo>
                    <a:pt x="2485" y="28609"/>
                    <a:pt x="2669" y="29916"/>
                    <a:pt x="3236" y="30775"/>
                  </a:cubicBezTo>
                  <a:cubicBezTo>
                    <a:pt x="3265" y="30818"/>
                    <a:pt x="3310" y="30852"/>
                    <a:pt x="3363" y="30852"/>
                  </a:cubicBezTo>
                  <a:cubicBezTo>
                    <a:pt x="3373" y="30852"/>
                    <a:pt x="3383" y="30851"/>
                    <a:pt x="3394" y="30848"/>
                  </a:cubicBezTo>
                  <a:cubicBezTo>
                    <a:pt x="4137" y="30663"/>
                    <a:pt x="4349" y="29143"/>
                    <a:pt x="4583" y="28532"/>
                  </a:cubicBezTo>
                  <a:cubicBezTo>
                    <a:pt x="5220" y="26870"/>
                    <a:pt x="5821" y="25193"/>
                    <a:pt x="6385" y="23504"/>
                  </a:cubicBezTo>
                  <a:cubicBezTo>
                    <a:pt x="6387" y="23499"/>
                    <a:pt x="6385" y="23496"/>
                    <a:pt x="6387" y="23491"/>
                  </a:cubicBezTo>
                  <a:cubicBezTo>
                    <a:pt x="6397" y="23472"/>
                    <a:pt x="6401" y="23451"/>
                    <a:pt x="6401" y="23429"/>
                  </a:cubicBezTo>
                  <a:cubicBezTo>
                    <a:pt x="6413" y="18192"/>
                    <a:pt x="6757" y="12953"/>
                    <a:pt x="6762" y="7719"/>
                  </a:cubicBezTo>
                  <a:cubicBezTo>
                    <a:pt x="6779" y="7730"/>
                    <a:pt x="6799" y="7736"/>
                    <a:pt x="6820" y="7736"/>
                  </a:cubicBezTo>
                  <a:cubicBezTo>
                    <a:pt x="6839" y="7736"/>
                    <a:pt x="6858" y="7731"/>
                    <a:pt x="6875" y="7721"/>
                  </a:cubicBezTo>
                  <a:cubicBezTo>
                    <a:pt x="7433" y="7403"/>
                    <a:pt x="7613" y="6798"/>
                    <a:pt x="7367" y="6249"/>
                  </a:cubicBezTo>
                  <a:cubicBezTo>
                    <a:pt x="7401" y="6245"/>
                    <a:pt x="7428" y="6224"/>
                    <a:pt x="7444" y="6195"/>
                  </a:cubicBezTo>
                  <a:cubicBezTo>
                    <a:pt x="7689" y="5744"/>
                    <a:pt x="7574" y="5295"/>
                    <a:pt x="7310" y="4903"/>
                  </a:cubicBezTo>
                  <a:cubicBezTo>
                    <a:pt x="7766" y="4091"/>
                    <a:pt x="7444" y="3530"/>
                    <a:pt x="6860" y="3165"/>
                  </a:cubicBezTo>
                  <a:cubicBezTo>
                    <a:pt x="6894" y="3145"/>
                    <a:pt x="6913" y="3106"/>
                    <a:pt x="6908" y="3067"/>
                  </a:cubicBezTo>
                  <a:cubicBezTo>
                    <a:pt x="6867" y="2270"/>
                    <a:pt x="7294" y="1231"/>
                    <a:pt x="6666" y="563"/>
                  </a:cubicBezTo>
                  <a:cubicBezTo>
                    <a:pt x="6195" y="60"/>
                    <a:pt x="5194" y="0"/>
                    <a:pt x="4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34"/>
          <p:cNvGrpSpPr/>
          <p:nvPr/>
        </p:nvGrpSpPr>
        <p:grpSpPr>
          <a:xfrm>
            <a:off x="6913592" y="4024661"/>
            <a:ext cx="324696" cy="89738"/>
            <a:chOff x="8216300" y="3971838"/>
            <a:chExt cx="324696" cy="89738"/>
          </a:xfrm>
        </p:grpSpPr>
        <p:sp>
          <p:nvSpPr>
            <p:cNvPr id="542" name="Google Shape;542;p34"/>
            <p:cNvSpPr/>
            <p:nvPr/>
          </p:nvSpPr>
          <p:spPr>
            <a:xfrm>
              <a:off x="8216300" y="4052375"/>
              <a:ext cx="275550" cy="9200"/>
            </a:xfrm>
            <a:custGeom>
              <a:avLst/>
              <a:gdLst/>
              <a:ahLst/>
              <a:cxnLst/>
              <a:rect l="l" t="t" r="r" b="b"/>
              <a:pathLst>
                <a:path w="11022" h="368" extrusionOk="0">
                  <a:moveTo>
                    <a:pt x="0" y="0"/>
                  </a:moveTo>
                  <a:cubicBezTo>
                    <a:pt x="3663" y="306"/>
                    <a:pt x="7346" y="368"/>
                    <a:pt x="11022" y="368"/>
                  </a:cubicBezTo>
                </a:path>
              </a:pathLst>
            </a:custGeom>
            <a:noFill/>
            <a:ln w="19050" cap="flat" cmpd="sng">
              <a:solidFill>
                <a:schemeClr val="dk1"/>
              </a:solidFill>
              <a:prstDash val="solid"/>
              <a:round/>
              <a:headEnd type="none" w="med" len="med"/>
              <a:tailEnd type="none" w="med" len="med"/>
            </a:ln>
          </p:spPr>
        </p:sp>
        <p:sp>
          <p:nvSpPr>
            <p:cNvPr id="543" name="Google Shape;543;p34"/>
            <p:cNvSpPr/>
            <p:nvPr/>
          </p:nvSpPr>
          <p:spPr>
            <a:xfrm>
              <a:off x="8265446" y="3971838"/>
              <a:ext cx="275550" cy="9200"/>
            </a:xfrm>
            <a:custGeom>
              <a:avLst/>
              <a:gdLst/>
              <a:ahLst/>
              <a:cxnLst/>
              <a:rect l="l" t="t" r="r" b="b"/>
              <a:pathLst>
                <a:path w="11022" h="368" extrusionOk="0">
                  <a:moveTo>
                    <a:pt x="0" y="0"/>
                  </a:moveTo>
                  <a:cubicBezTo>
                    <a:pt x="3663" y="306"/>
                    <a:pt x="7346" y="368"/>
                    <a:pt x="11022" y="368"/>
                  </a:cubicBezTo>
                </a:path>
              </a:pathLst>
            </a:custGeom>
            <a:noFill/>
            <a:ln w="19050" cap="flat" cmpd="sng">
              <a:solidFill>
                <a:schemeClr val="dk1"/>
              </a:solidFill>
              <a:prstDash val="solid"/>
              <a:round/>
              <a:headEnd type="none" w="med" len="med"/>
              <a:tailEnd type="none" w="med" len="med"/>
            </a:ln>
          </p:spPr>
        </p:sp>
      </p:grpSp>
      <p:grpSp>
        <p:nvGrpSpPr>
          <p:cNvPr id="544" name="Google Shape;544;p34"/>
          <p:cNvGrpSpPr/>
          <p:nvPr/>
        </p:nvGrpSpPr>
        <p:grpSpPr>
          <a:xfrm>
            <a:off x="7516993" y="2905204"/>
            <a:ext cx="1087307" cy="794100"/>
            <a:chOff x="7516993" y="2905204"/>
            <a:chExt cx="1087307" cy="794100"/>
          </a:xfrm>
        </p:grpSpPr>
        <p:sp>
          <p:nvSpPr>
            <p:cNvPr id="545" name="Google Shape;545;p34"/>
            <p:cNvSpPr/>
            <p:nvPr/>
          </p:nvSpPr>
          <p:spPr>
            <a:xfrm rot="-1796081">
              <a:off x="7701507" y="3089837"/>
              <a:ext cx="853686" cy="424834"/>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6" name="Google Shape;546;p34"/>
            <p:cNvGrpSpPr/>
            <p:nvPr/>
          </p:nvGrpSpPr>
          <p:grpSpPr>
            <a:xfrm>
              <a:off x="7516993" y="2958707"/>
              <a:ext cx="974868" cy="687126"/>
              <a:chOff x="1725225" y="1351500"/>
              <a:chExt cx="443525" cy="312600"/>
            </a:xfrm>
          </p:grpSpPr>
          <p:sp>
            <p:nvSpPr>
              <p:cNvPr id="547" name="Google Shape;547;p34"/>
              <p:cNvSpPr/>
              <p:nvPr/>
            </p:nvSpPr>
            <p:spPr>
              <a:xfrm>
                <a:off x="1786675" y="1441750"/>
                <a:ext cx="322850" cy="210025"/>
              </a:xfrm>
              <a:custGeom>
                <a:avLst/>
                <a:gdLst/>
                <a:ahLst/>
                <a:cxnLst/>
                <a:rect l="l" t="t" r="r" b="b"/>
                <a:pathLst>
                  <a:path w="12914" h="8401" extrusionOk="0">
                    <a:moveTo>
                      <a:pt x="12743" y="0"/>
                    </a:moveTo>
                    <a:cubicBezTo>
                      <a:pt x="12726" y="0"/>
                      <a:pt x="12708" y="4"/>
                      <a:pt x="12690" y="13"/>
                    </a:cubicBezTo>
                    <a:cubicBezTo>
                      <a:pt x="9193" y="1778"/>
                      <a:pt x="5557" y="3486"/>
                      <a:pt x="2262" y="5609"/>
                    </a:cubicBezTo>
                    <a:cubicBezTo>
                      <a:pt x="2252" y="5598"/>
                      <a:pt x="2238" y="5588"/>
                      <a:pt x="2222" y="5587"/>
                    </a:cubicBezTo>
                    <a:cubicBezTo>
                      <a:pt x="1525" y="4728"/>
                      <a:pt x="805" y="3899"/>
                      <a:pt x="137" y="3014"/>
                    </a:cubicBezTo>
                    <a:cubicBezTo>
                      <a:pt x="123" y="2995"/>
                      <a:pt x="103" y="2987"/>
                      <a:pt x="84" y="2987"/>
                    </a:cubicBezTo>
                    <a:cubicBezTo>
                      <a:pt x="41" y="2987"/>
                      <a:pt x="0" y="3028"/>
                      <a:pt x="30" y="3077"/>
                    </a:cubicBezTo>
                    <a:cubicBezTo>
                      <a:pt x="591" y="4019"/>
                      <a:pt x="1296" y="4983"/>
                      <a:pt x="2102" y="5732"/>
                    </a:cubicBezTo>
                    <a:cubicBezTo>
                      <a:pt x="2109" y="5737"/>
                      <a:pt x="2115" y="5741"/>
                      <a:pt x="2124" y="5746"/>
                    </a:cubicBezTo>
                    <a:cubicBezTo>
                      <a:pt x="1908" y="6593"/>
                      <a:pt x="1686" y="7432"/>
                      <a:pt x="1447" y="8274"/>
                    </a:cubicBezTo>
                    <a:cubicBezTo>
                      <a:pt x="1425" y="8352"/>
                      <a:pt x="1484" y="8400"/>
                      <a:pt x="1546" y="8400"/>
                    </a:cubicBezTo>
                    <a:cubicBezTo>
                      <a:pt x="1587" y="8400"/>
                      <a:pt x="1629" y="8378"/>
                      <a:pt x="1648" y="8328"/>
                    </a:cubicBezTo>
                    <a:cubicBezTo>
                      <a:pt x="1959" y="7491"/>
                      <a:pt x="2164" y="6620"/>
                      <a:pt x="2262" y="5732"/>
                    </a:cubicBezTo>
                    <a:cubicBezTo>
                      <a:pt x="5840" y="4044"/>
                      <a:pt x="9273" y="1999"/>
                      <a:pt x="12803" y="208"/>
                    </a:cubicBezTo>
                    <a:cubicBezTo>
                      <a:pt x="12914" y="152"/>
                      <a:pt x="12846" y="0"/>
                      <a:pt x="127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4"/>
              <p:cNvSpPr/>
              <p:nvPr/>
            </p:nvSpPr>
            <p:spPr>
              <a:xfrm>
                <a:off x="1725225" y="1351500"/>
                <a:ext cx="443525" cy="312600"/>
              </a:xfrm>
              <a:custGeom>
                <a:avLst/>
                <a:gdLst/>
                <a:ahLst/>
                <a:cxnLst/>
                <a:rect l="l" t="t" r="r" b="b"/>
                <a:pathLst>
                  <a:path w="17741" h="12504" extrusionOk="0">
                    <a:moveTo>
                      <a:pt x="12770" y="181"/>
                    </a:moveTo>
                    <a:cubicBezTo>
                      <a:pt x="13806" y="515"/>
                      <a:pt x="14432" y="1461"/>
                      <a:pt x="15154" y="2216"/>
                    </a:cubicBezTo>
                    <a:cubicBezTo>
                      <a:pt x="15902" y="2997"/>
                      <a:pt x="16692" y="3764"/>
                      <a:pt x="17529" y="4447"/>
                    </a:cubicBezTo>
                    <a:cubicBezTo>
                      <a:pt x="17306" y="5620"/>
                      <a:pt x="14984" y="6535"/>
                      <a:pt x="14029" y="7091"/>
                    </a:cubicBezTo>
                    <a:cubicBezTo>
                      <a:pt x="12964" y="7713"/>
                      <a:pt x="11888" y="8317"/>
                      <a:pt x="10805" y="8904"/>
                    </a:cubicBezTo>
                    <a:cubicBezTo>
                      <a:pt x="9794" y="9449"/>
                      <a:pt x="8765" y="10021"/>
                      <a:pt x="7721" y="10568"/>
                    </a:cubicBezTo>
                    <a:cubicBezTo>
                      <a:pt x="8043" y="10277"/>
                      <a:pt x="8363" y="9984"/>
                      <a:pt x="8672" y="9681"/>
                    </a:cubicBezTo>
                    <a:cubicBezTo>
                      <a:pt x="8701" y="9653"/>
                      <a:pt x="8674" y="9615"/>
                      <a:pt x="8643" y="9615"/>
                    </a:cubicBezTo>
                    <a:cubicBezTo>
                      <a:pt x="8634" y="9615"/>
                      <a:pt x="8625" y="9618"/>
                      <a:pt x="8616" y="9626"/>
                    </a:cubicBezTo>
                    <a:cubicBezTo>
                      <a:pt x="8212" y="9979"/>
                      <a:pt x="7819" y="10351"/>
                      <a:pt x="7431" y="10721"/>
                    </a:cubicBezTo>
                    <a:cubicBezTo>
                      <a:pt x="7031" y="10926"/>
                      <a:pt x="6629" y="11129"/>
                      <a:pt x="6224" y="11321"/>
                    </a:cubicBezTo>
                    <a:cubicBezTo>
                      <a:pt x="6560" y="11025"/>
                      <a:pt x="6898" y="10730"/>
                      <a:pt x="7243" y="10443"/>
                    </a:cubicBezTo>
                    <a:cubicBezTo>
                      <a:pt x="7266" y="10423"/>
                      <a:pt x="7244" y="10385"/>
                      <a:pt x="7219" y="10385"/>
                    </a:cubicBezTo>
                    <a:cubicBezTo>
                      <a:pt x="7213" y="10385"/>
                      <a:pt x="7208" y="10387"/>
                      <a:pt x="7203" y="10391"/>
                    </a:cubicBezTo>
                    <a:cubicBezTo>
                      <a:pt x="6799" y="10701"/>
                      <a:pt x="6414" y="11036"/>
                      <a:pt x="6049" y="11393"/>
                    </a:cubicBezTo>
                    <a:cubicBezTo>
                      <a:pt x="6046" y="11396"/>
                      <a:pt x="6044" y="11401"/>
                      <a:pt x="6042" y="11407"/>
                    </a:cubicBezTo>
                    <a:cubicBezTo>
                      <a:pt x="5564" y="11632"/>
                      <a:pt x="5083" y="11847"/>
                      <a:pt x="4598" y="12045"/>
                    </a:cubicBezTo>
                    <a:cubicBezTo>
                      <a:pt x="5022" y="11672"/>
                      <a:pt x="5445" y="11299"/>
                      <a:pt x="5857" y="10915"/>
                    </a:cubicBezTo>
                    <a:cubicBezTo>
                      <a:pt x="5885" y="10890"/>
                      <a:pt x="5859" y="10853"/>
                      <a:pt x="5829" y="10853"/>
                    </a:cubicBezTo>
                    <a:cubicBezTo>
                      <a:pt x="5821" y="10853"/>
                      <a:pt x="5812" y="10856"/>
                      <a:pt x="5805" y="10862"/>
                    </a:cubicBezTo>
                    <a:cubicBezTo>
                      <a:pt x="5338" y="11269"/>
                      <a:pt x="4884" y="11688"/>
                      <a:pt x="4428" y="12107"/>
                    </a:cubicBezTo>
                    <a:cubicBezTo>
                      <a:pt x="4426" y="12109"/>
                      <a:pt x="4426" y="12110"/>
                      <a:pt x="4425" y="12112"/>
                    </a:cubicBezTo>
                    <a:cubicBezTo>
                      <a:pt x="4229" y="12190"/>
                      <a:pt x="4033" y="12270"/>
                      <a:pt x="3835" y="12341"/>
                    </a:cubicBezTo>
                    <a:cubicBezTo>
                      <a:pt x="3832" y="12329"/>
                      <a:pt x="3827" y="12318"/>
                      <a:pt x="3819" y="12308"/>
                    </a:cubicBezTo>
                    <a:cubicBezTo>
                      <a:pt x="3387" y="11741"/>
                      <a:pt x="2925" y="11165"/>
                      <a:pt x="2440" y="10604"/>
                    </a:cubicBezTo>
                    <a:lnTo>
                      <a:pt x="2440" y="10604"/>
                    </a:lnTo>
                    <a:cubicBezTo>
                      <a:pt x="2445" y="10607"/>
                      <a:pt x="2451" y="10608"/>
                      <a:pt x="2457" y="10608"/>
                    </a:cubicBezTo>
                    <a:cubicBezTo>
                      <a:pt x="2460" y="10608"/>
                      <a:pt x="2463" y="10608"/>
                      <a:pt x="2466" y="10607"/>
                    </a:cubicBezTo>
                    <a:cubicBezTo>
                      <a:pt x="2726" y="10534"/>
                      <a:pt x="2970" y="10418"/>
                      <a:pt x="3188" y="10263"/>
                    </a:cubicBezTo>
                    <a:cubicBezTo>
                      <a:pt x="3223" y="10238"/>
                      <a:pt x="3203" y="10187"/>
                      <a:pt x="3169" y="10187"/>
                    </a:cubicBezTo>
                    <a:cubicBezTo>
                      <a:pt x="3162" y="10187"/>
                      <a:pt x="3155" y="10189"/>
                      <a:pt x="3148" y="10193"/>
                    </a:cubicBezTo>
                    <a:cubicBezTo>
                      <a:pt x="2928" y="10333"/>
                      <a:pt x="2692" y="10445"/>
                      <a:pt x="2444" y="10526"/>
                    </a:cubicBezTo>
                    <a:cubicBezTo>
                      <a:pt x="2423" y="10532"/>
                      <a:pt x="2410" y="10555"/>
                      <a:pt x="2416" y="10577"/>
                    </a:cubicBezTo>
                    <a:cubicBezTo>
                      <a:pt x="2278" y="10416"/>
                      <a:pt x="2138" y="10257"/>
                      <a:pt x="1996" y="10099"/>
                    </a:cubicBezTo>
                    <a:cubicBezTo>
                      <a:pt x="2270" y="9919"/>
                      <a:pt x="2539" y="9734"/>
                      <a:pt x="2804" y="9543"/>
                    </a:cubicBezTo>
                    <a:cubicBezTo>
                      <a:pt x="2844" y="9514"/>
                      <a:pt x="2820" y="9453"/>
                      <a:pt x="2781" y="9453"/>
                    </a:cubicBezTo>
                    <a:cubicBezTo>
                      <a:pt x="2773" y="9453"/>
                      <a:pt x="2765" y="9456"/>
                      <a:pt x="2756" y="9461"/>
                    </a:cubicBezTo>
                    <a:cubicBezTo>
                      <a:pt x="2477" y="9645"/>
                      <a:pt x="2201" y="9834"/>
                      <a:pt x="1930" y="10029"/>
                    </a:cubicBezTo>
                    <a:cubicBezTo>
                      <a:pt x="1755" y="9834"/>
                      <a:pt x="1578" y="9642"/>
                      <a:pt x="1398" y="9455"/>
                    </a:cubicBezTo>
                    <a:cubicBezTo>
                      <a:pt x="1742" y="9277"/>
                      <a:pt x="2071" y="9068"/>
                      <a:pt x="2378" y="8832"/>
                    </a:cubicBezTo>
                    <a:cubicBezTo>
                      <a:pt x="2410" y="8808"/>
                      <a:pt x="2391" y="8760"/>
                      <a:pt x="2360" y="8760"/>
                    </a:cubicBezTo>
                    <a:cubicBezTo>
                      <a:pt x="2354" y="8760"/>
                      <a:pt x="2347" y="8762"/>
                      <a:pt x="2340" y="8767"/>
                    </a:cubicBezTo>
                    <a:cubicBezTo>
                      <a:pt x="2013" y="8985"/>
                      <a:pt x="1679" y="9187"/>
                      <a:pt x="1347" y="9398"/>
                    </a:cubicBezTo>
                    <a:cubicBezTo>
                      <a:pt x="1347" y="9398"/>
                      <a:pt x="1347" y="9399"/>
                      <a:pt x="1345" y="9399"/>
                    </a:cubicBezTo>
                    <a:cubicBezTo>
                      <a:pt x="1110" y="9157"/>
                      <a:pt x="872" y="8918"/>
                      <a:pt x="631" y="8690"/>
                    </a:cubicBezTo>
                    <a:cubicBezTo>
                      <a:pt x="659" y="8674"/>
                      <a:pt x="687" y="8658"/>
                      <a:pt x="714" y="8642"/>
                    </a:cubicBezTo>
                    <a:cubicBezTo>
                      <a:pt x="855" y="8599"/>
                      <a:pt x="980" y="8499"/>
                      <a:pt x="1103" y="8421"/>
                    </a:cubicBezTo>
                    <a:cubicBezTo>
                      <a:pt x="1248" y="8328"/>
                      <a:pt x="1390" y="8231"/>
                      <a:pt x="1530" y="8134"/>
                    </a:cubicBezTo>
                    <a:cubicBezTo>
                      <a:pt x="1581" y="8100"/>
                      <a:pt x="1551" y="8028"/>
                      <a:pt x="1504" y="8028"/>
                    </a:cubicBezTo>
                    <a:cubicBezTo>
                      <a:pt x="1494" y="8028"/>
                      <a:pt x="1485" y="8030"/>
                      <a:pt x="1475" y="8037"/>
                    </a:cubicBezTo>
                    <a:cubicBezTo>
                      <a:pt x="1328" y="8126"/>
                      <a:pt x="1181" y="8217"/>
                      <a:pt x="1038" y="8311"/>
                    </a:cubicBezTo>
                    <a:cubicBezTo>
                      <a:pt x="934" y="8379"/>
                      <a:pt x="815" y="8445"/>
                      <a:pt x="721" y="8529"/>
                    </a:cubicBezTo>
                    <a:cubicBezTo>
                      <a:pt x="668" y="8561"/>
                      <a:pt x="615" y="8591"/>
                      <a:pt x="561" y="8623"/>
                    </a:cubicBezTo>
                    <a:cubicBezTo>
                      <a:pt x="521" y="8582"/>
                      <a:pt x="480" y="8543"/>
                      <a:pt x="435" y="8504"/>
                    </a:cubicBezTo>
                    <a:cubicBezTo>
                      <a:pt x="426" y="8494"/>
                      <a:pt x="413" y="8486"/>
                      <a:pt x="404" y="8476"/>
                    </a:cubicBezTo>
                    <a:cubicBezTo>
                      <a:pt x="362" y="8438"/>
                      <a:pt x="321" y="8402"/>
                      <a:pt x="281" y="8363"/>
                    </a:cubicBezTo>
                    <a:cubicBezTo>
                      <a:pt x="1118" y="7264"/>
                      <a:pt x="1886" y="6355"/>
                      <a:pt x="3083" y="5647"/>
                    </a:cubicBezTo>
                    <a:cubicBezTo>
                      <a:pt x="4092" y="5050"/>
                      <a:pt x="5128" y="4498"/>
                      <a:pt x="6149" y="3925"/>
                    </a:cubicBezTo>
                    <a:cubicBezTo>
                      <a:pt x="8341" y="2694"/>
                      <a:pt x="10532" y="1464"/>
                      <a:pt x="12724" y="232"/>
                    </a:cubicBezTo>
                    <a:cubicBezTo>
                      <a:pt x="12744" y="221"/>
                      <a:pt x="12760" y="203"/>
                      <a:pt x="12770" y="181"/>
                    </a:cubicBezTo>
                    <a:close/>
                    <a:moveTo>
                      <a:pt x="12752" y="1"/>
                    </a:moveTo>
                    <a:cubicBezTo>
                      <a:pt x="12732" y="1"/>
                      <a:pt x="12713" y="8"/>
                      <a:pt x="12698" y="21"/>
                    </a:cubicBezTo>
                    <a:cubicBezTo>
                      <a:pt x="12686" y="18"/>
                      <a:pt x="12674" y="16"/>
                      <a:pt x="12662" y="16"/>
                    </a:cubicBezTo>
                    <a:cubicBezTo>
                      <a:pt x="12642" y="16"/>
                      <a:pt x="12623" y="21"/>
                      <a:pt x="12606" y="31"/>
                    </a:cubicBezTo>
                    <a:cubicBezTo>
                      <a:pt x="10089" y="1443"/>
                      <a:pt x="7571" y="2855"/>
                      <a:pt x="5054" y="4267"/>
                    </a:cubicBezTo>
                    <a:cubicBezTo>
                      <a:pt x="3040" y="5397"/>
                      <a:pt x="1414" y="6299"/>
                      <a:pt x="149" y="8271"/>
                    </a:cubicBezTo>
                    <a:cubicBezTo>
                      <a:pt x="147" y="8271"/>
                      <a:pt x="147" y="8269"/>
                      <a:pt x="145" y="8269"/>
                    </a:cubicBezTo>
                    <a:cubicBezTo>
                      <a:pt x="134" y="8260"/>
                      <a:pt x="123" y="8249"/>
                      <a:pt x="112" y="8242"/>
                    </a:cubicBezTo>
                    <a:cubicBezTo>
                      <a:pt x="103" y="8235"/>
                      <a:pt x="93" y="8233"/>
                      <a:pt x="83" y="8233"/>
                    </a:cubicBezTo>
                    <a:cubicBezTo>
                      <a:pt x="41" y="8233"/>
                      <a:pt x="1" y="8285"/>
                      <a:pt x="29" y="8323"/>
                    </a:cubicBezTo>
                    <a:cubicBezTo>
                      <a:pt x="112" y="8433"/>
                      <a:pt x="203" y="8540"/>
                      <a:pt x="295" y="8644"/>
                    </a:cubicBezTo>
                    <a:lnTo>
                      <a:pt x="345" y="8698"/>
                    </a:lnTo>
                    <a:cubicBezTo>
                      <a:pt x="506" y="8963"/>
                      <a:pt x="780" y="9183"/>
                      <a:pt x="980" y="9404"/>
                    </a:cubicBezTo>
                    <a:cubicBezTo>
                      <a:pt x="1283" y="9736"/>
                      <a:pt x="1583" y="10070"/>
                      <a:pt x="1883" y="10407"/>
                    </a:cubicBezTo>
                    <a:cubicBezTo>
                      <a:pt x="2480" y="11074"/>
                      <a:pt x="3049" y="11776"/>
                      <a:pt x="3669" y="12423"/>
                    </a:cubicBezTo>
                    <a:cubicBezTo>
                      <a:pt x="3680" y="12434"/>
                      <a:pt x="3695" y="12442"/>
                      <a:pt x="3709" y="12445"/>
                    </a:cubicBezTo>
                    <a:cubicBezTo>
                      <a:pt x="3712" y="12480"/>
                      <a:pt x="3742" y="12504"/>
                      <a:pt x="3775" y="12504"/>
                    </a:cubicBezTo>
                    <a:cubicBezTo>
                      <a:pt x="3779" y="12504"/>
                      <a:pt x="3784" y="12503"/>
                      <a:pt x="3789" y="12502"/>
                    </a:cubicBezTo>
                    <a:cubicBezTo>
                      <a:pt x="5129" y="12239"/>
                      <a:pt x="6420" y="11417"/>
                      <a:pt x="7638" y="10810"/>
                    </a:cubicBezTo>
                    <a:cubicBezTo>
                      <a:pt x="9136" y="10062"/>
                      <a:pt x="10617" y="9283"/>
                      <a:pt x="12080" y="8470"/>
                    </a:cubicBezTo>
                    <a:cubicBezTo>
                      <a:pt x="13466" y="7700"/>
                      <a:pt x="14835" y="6902"/>
                      <a:pt x="16188" y="6075"/>
                    </a:cubicBezTo>
                    <a:cubicBezTo>
                      <a:pt x="16890" y="5646"/>
                      <a:pt x="17621" y="5327"/>
                      <a:pt x="17738" y="4458"/>
                    </a:cubicBezTo>
                    <a:cubicBezTo>
                      <a:pt x="17741" y="4435"/>
                      <a:pt x="17734" y="4411"/>
                      <a:pt x="17719" y="4393"/>
                    </a:cubicBezTo>
                    <a:cubicBezTo>
                      <a:pt x="17714" y="4379"/>
                      <a:pt x="17706" y="4364"/>
                      <a:pt x="17695" y="4353"/>
                    </a:cubicBezTo>
                    <a:cubicBezTo>
                      <a:pt x="16757" y="3400"/>
                      <a:pt x="15737" y="2540"/>
                      <a:pt x="14839" y="1547"/>
                    </a:cubicBezTo>
                    <a:cubicBezTo>
                      <a:pt x="14239" y="882"/>
                      <a:pt x="13693" y="176"/>
                      <a:pt x="12768" y="2"/>
                    </a:cubicBezTo>
                    <a:cubicBezTo>
                      <a:pt x="12763" y="1"/>
                      <a:pt x="12757" y="1"/>
                      <a:pt x="12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4"/>
              <p:cNvSpPr/>
              <p:nvPr/>
            </p:nvSpPr>
            <p:spPr>
              <a:xfrm>
                <a:off x="1799775" y="1619150"/>
                <a:ext cx="20325" cy="13225"/>
              </a:xfrm>
              <a:custGeom>
                <a:avLst/>
                <a:gdLst/>
                <a:ahLst/>
                <a:cxnLst/>
                <a:rect l="l" t="t" r="r" b="b"/>
                <a:pathLst>
                  <a:path w="813" h="529" extrusionOk="0">
                    <a:moveTo>
                      <a:pt x="752" y="0"/>
                    </a:moveTo>
                    <a:cubicBezTo>
                      <a:pt x="746" y="0"/>
                      <a:pt x="740" y="2"/>
                      <a:pt x="733" y="7"/>
                    </a:cubicBezTo>
                    <a:cubicBezTo>
                      <a:pt x="504" y="163"/>
                      <a:pt x="270" y="314"/>
                      <a:pt x="34" y="462"/>
                    </a:cubicBezTo>
                    <a:cubicBezTo>
                      <a:pt x="0" y="482"/>
                      <a:pt x="20" y="528"/>
                      <a:pt x="51" y="528"/>
                    </a:cubicBezTo>
                    <a:cubicBezTo>
                      <a:pt x="57" y="528"/>
                      <a:pt x="64" y="527"/>
                      <a:pt x="70" y="523"/>
                    </a:cubicBezTo>
                    <a:cubicBezTo>
                      <a:pt x="322" y="395"/>
                      <a:pt x="560" y="244"/>
                      <a:pt x="783" y="70"/>
                    </a:cubicBezTo>
                    <a:cubicBezTo>
                      <a:pt x="812" y="46"/>
                      <a:pt x="784" y="0"/>
                      <a:pt x="7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4"/>
              <p:cNvSpPr/>
              <p:nvPr/>
            </p:nvSpPr>
            <p:spPr>
              <a:xfrm>
                <a:off x="1950850" y="1568975"/>
                <a:ext cx="30600" cy="25550"/>
              </a:xfrm>
              <a:custGeom>
                <a:avLst/>
                <a:gdLst/>
                <a:ahLst/>
                <a:cxnLst/>
                <a:rect l="l" t="t" r="r" b="b"/>
                <a:pathLst>
                  <a:path w="1224" h="1022" extrusionOk="0">
                    <a:moveTo>
                      <a:pt x="1144" y="0"/>
                    </a:moveTo>
                    <a:cubicBezTo>
                      <a:pt x="1132" y="0"/>
                      <a:pt x="1120" y="4"/>
                      <a:pt x="1109" y="13"/>
                    </a:cubicBezTo>
                    <a:cubicBezTo>
                      <a:pt x="753" y="308"/>
                      <a:pt x="401" y="608"/>
                      <a:pt x="52" y="911"/>
                    </a:cubicBezTo>
                    <a:cubicBezTo>
                      <a:pt x="1" y="954"/>
                      <a:pt x="48" y="1022"/>
                      <a:pt x="101" y="1022"/>
                    </a:cubicBezTo>
                    <a:cubicBezTo>
                      <a:pt x="116" y="1022"/>
                      <a:pt x="131" y="1017"/>
                      <a:pt x="144" y="1005"/>
                    </a:cubicBezTo>
                    <a:cubicBezTo>
                      <a:pt x="493" y="702"/>
                      <a:pt x="841" y="397"/>
                      <a:pt x="1184" y="90"/>
                    </a:cubicBezTo>
                    <a:cubicBezTo>
                      <a:pt x="1224" y="52"/>
                      <a:pt x="1187" y="0"/>
                      <a:pt x="1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7AEF9-224B-14A4-CE74-4A768E3E31CB}"/>
              </a:ext>
            </a:extLst>
          </p:cNvPr>
          <p:cNvSpPr>
            <a:spLocks noGrp="1"/>
          </p:cNvSpPr>
          <p:nvPr>
            <p:ph type="title"/>
          </p:nvPr>
        </p:nvSpPr>
        <p:spPr/>
        <p:txBody>
          <a:bodyPr/>
          <a:lstStyle/>
          <a:p>
            <a:r>
              <a:rPr lang="en-US" dirty="0"/>
              <a:t>Pointer</a:t>
            </a:r>
          </a:p>
        </p:txBody>
      </p:sp>
      <p:graphicFrame>
        <p:nvGraphicFramePr>
          <p:cNvPr id="3" name="Table 3">
            <a:extLst>
              <a:ext uri="{FF2B5EF4-FFF2-40B4-BE49-F238E27FC236}">
                <a16:creationId xmlns:a16="http://schemas.microsoft.com/office/drawing/2014/main" id="{7E8AC703-8068-0FB2-5AA2-D44FB0C5625B}"/>
              </a:ext>
            </a:extLst>
          </p:cNvPr>
          <p:cNvGraphicFramePr>
            <a:graphicFrameLocks noGrp="1"/>
          </p:cNvGraphicFramePr>
          <p:nvPr>
            <p:extLst>
              <p:ext uri="{D42A27DB-BD31-4B8C-83A1-F6EECF244321}">
                <p14:modId xmlns:p14="http://schemas.microsoft.com/office/powerpoint/2010/main" val="2952808692"/>
              </p:ext>
            </p:extLst>
          </p:nvPr>
        </p:nvGraphicFramePr>
        <p:xfrm>
          <a:off x="2522162" y="1614693"/>
          <a:ext cx="6096000" cy="2225040"/>
        </p:xfrm>
        <a:graphic>
          <a:graphicData uri="http://schemas.openxmlformats.org/drawingml/2006/table">
            <a:tbl>
              <a:tblPr firstRow="1" bandRow="1">
                <a:tableStyleId>{F273B090-4F70-4962-B4C7-43DE6E5CEF61}</a:tableStyleId>
              </a:tblPr>
              <a:tblGrid>
                <a:gridCol w="3048000">
                  <a:extLst>
                    <a:ext uri="{9D8B030D-6E8A-4147-A177-3AD203B41FA5}">
                      <a16:colId xmlns:a16="http://schemas.microsoft.com/office/drawing/2014/main" val="1987468447"/>
                    </a:ext>
                  </a:extLst>
                </a:gridCol>
                <a:gridCol w="3048000">
                  <a:extLst>
                    <a:ext uri="{9D8B030D-6E8A-4147-A177-3AD203B41FA5}">
                      <a16:colId xmlns:a16="http://schemas.microsoft.com/office/drawing/2014/main" val="734505511"/>
                    </a:ext>
                  </a:extLst>
                </a:gridCol>
              </a:tblGrid>
              <a:tr h="370840">
                <a:tc>
                  <a:txBody>
                    <a:bodyPr/>
                    <a:lstStyle/>
                    <a:p>
                      <a:pPr algn="ctr"/>
                      <a:r>
                        <a:rPr lang="en-US" dirty="0"/>
                        <a:t>Address</a:t>
                      </a:r>
                    </a:p>
                  </a:txBody>
                  <a:tcPr/>
                </a:tc>
                <a:tc>
                  <a:txBody>
                    <a:bodyPr/>
                    <a:lstStyle/>
                    <a:p>
                      <a:pPr algn="ctr"/>
                      <a:r>
                        <a:rPr lang="en-US" dirty="0"/>
                        <a:t>Value</a:t>
                      </a:r>
                    </a:p>
                  </a:txBody>
                  <a:tcPr/>
                </a:tc>
                <a:extLst>
                  <a:ext uri="{0D108BD9-81ED-4DB2-BD59-A6C34878D82A}">
                    <a16:rowId xmlns:a16="http://schemas.microsoft.com/office/drawing/2014/main" val="3031282655"/>
                  </a:ext>
                </a:extLst>
              </a:tr>
              <a:tr h="370840">
                <a:tc>
                  <a:txBody>
                    <a:bodyPr/>
                    <a:lstStyle/>
                    <a:p>
                      <a:pPr algn="ctr"/>
                      <a:r>
                        <a:rPr lang="en-US" dirty="0"/>
                        <a:t>1000</a:t>
                      </a:r>
                    </a:p>
                  </a:txBody>
                  <a:tcPr/>
                </a:tc>
                <a:tc>
                  <a:txBody>
                    <a:bodyPr/>
                    <a:lstStyle/>
                    <a:p>
                      <a:pPr algn="ctr"/>
                      <a:r>
                        <a:rPr lang="en-US" dirty="0"/>
                        <a:t>1010 0101</a:t>
                      </a:r>
                    </a:p>
                  </a:txBody>
                  <a:tcPr/>
                </a:tc>
                <a:extLst>
                  <a:ext uri="{0D108BD9-81ED-4DB2-BD59-A6C34878D82A}">
                    <a16:rowId xmlns:a16="http://schemas.microsoft.com/office/drawing/2014/main" val="3912993105"/>
                  </a:ext>
                </a:extLst>
              </a:tr>
              <a:tr h="370840">
                <a:tc>
                  <a:txBody>
                    <a:bodyPr/>
                    <a:lstStyle/>
                    <a:p>
                      <a:pPr algn="ctr"/>
                      <a:r>
                        <a:rPr lang="en-US" dirty="0"/>
                        <a:t>1001</a:t>
                      </a:r>
                    </a:p>
                  </a:txBody>
                  <a:tcPr/>
                </a:tc>
                <a:tc>
                  <a:txBody>
                    <a:bodyPr/>
                    <a:lstStyle/>
                    <a:p>
                      <a:pPr algn="ctr"/>
                      <a:r>
                        <a:rPr lang="en-US" dirty="0"/>
                        <a:t>1000</a:t>
                      </a:r>
                    </a:p>
                  </a:txBody>
                  <a:tcPr/>
                </a:tc>
                <a:extLst>
                  <a:ext uri="{0D108BD9-81ED-4DB2-BD59-A6C34878D82A}">
                    <a16:rowId xmlns:a16="http://schemas.microsoft.com/office/drawing/2014/main" val="3715738271"/>
                  </a:ext>
                </a:extLst>
              </a:tr>
              <a:tr h="370840">
                <a:tc>
                  <a:txBody>
                    <a:bodyPr/>
                    <a:lstStyle/>
                    <a:p>
                      <a:pPr algn="ctr"/>
                      <a:r>
                        <a:rPr lang="en-US" dirty="0"/>
                        <a:t>1002</a:t>
                      </a:r>
                    </a:p>
                  </a:txBody>
                  <a:tcPr/>
                </a:tc>
                <a:tc>
                  <a:txBody>
                    <a:bodyPr/>
                    <a:lstStyle/>
                    <a:p>
                      <a:pPr algn="ctr"/>
                      <a:r>
                        <a:rPr lang="en-US" dirty="0"/>
                        <a:t>1100 0011</a:t>
                      </a:r>
                    </a:p>
                  </a:txBody>
                  <a:tcPr/>
                </a:tc>
                <a:extLst>
                  <a:ext uri="{0D108BD9-81ED-4DB2-BD59-A6C34878D82A}">
                    <a16:rowId xmlns:a16="http://schemas.microsoft.com/office/drawing/2014/main" val="3149452211"/>
                  </a:ext>
                </a:extLst>
              </a:tr>
              <a:tr h="370840">
                <a:tc>
                  <a:txBody>
                    <a:bodyPr/>
                    <a:lstStyle/>
                    <a:p>
                      <a:pPr algn="ctr"/>
                      <a:r>
                        <a:rPr lang="en-US" dirty="0"/>
                        <a:t>1003</a:t>
                      </a:r>
                    </a:p>
                  </a:txBody>
                  <a:tcPr/>
                </a:tc>
                <a:tc>
                  <a:txBody>
                    <a:bodyPr/>
                    <a:lstStyle/>
                    <a:p>
                      <a:pPr algn="ctr"/>
                      <a:r>
                        <a:rPr lang="en-US" dirty="0"/>
                        <a:t>0011 1100</a:t>
                      </a:r>
                    </a:p>
                  </a:txBody>
                  <a:tcPr/>
                </a:tc>
                <a:extLst>
                  <a:ext uri="{0D108BD9-81ED-4DB2-BD59-A6C34878D82A}">
                    <a16:rowId xmlns:a16="http://schemas.microsoft.com/office/drawing/2014/main" val="1675254691"/>
                  </a:ext>
                </a:extLst>
              </a:tr>
              <a:tr h="370840">
                <a:tc>
                  <a:txBody>
                    <a:bodyPr/>
                    <a:lstStyle/>
                    <a:p>
                      <a:pPr algn="ctr"/>
                      <a:r>
                        <a:rPr lang="en-US" dirty="0"/>
                        <a:t>1004</a:t>
                      </a:r>
                    </a:p>
                  </a:txBody>
                  <a:tcPr/>
                </a:tc>
                <a:tc>
                  <a:txBody>
                    <a:bodyPr/>
                    <a:lstStyle/>
                    <a:p>
                      <a:pPr algn="ctr"/>
                      <a:r>
                        <a:rPr lang="en-US" dirty="0"/>
                        <a:t>0001 1000</a:t>
                      </a:r>
                    </a:p>
                  </a:txBody>
                  <a:tcPr/>
                </a:tc>
                <a:extLst>
                  <a:ext uri="{0D108BD9-81ED-4DB2-BD59-A6C34878D82A}">
                    <a16:rowId xmlns:a16="http://schemas.microsoft.com/office/drawing/2014/main" val="2238528701"/>
                  </a:ext>
                </a:extLst>
              </a:tr>
            </a:tbl>
          </a:graphicData>
        </a:graphic>
      </p:graphicFrame>
      <p:cxnSp>
        <p:nvCxnSpPr>
          <p:cNvPr id="5" name="Straight Arrow Connector 4">
            <a:extLst>
              <a:ext uri="{FF2B5EF4-FFF2-40B4-BE49-F238E27FC236}">
                <a16:creationId xmlns:a16="http://schemas.microsoft.com/office/drawing/2014/main" id="{32350F75-993F-4E2B-D540-C46C9D3BF6DF}"/>
              </a:ext>
            </a:extLst>
          </p:cNvPr>
          <p:cNvCxnSpPr/>
          <p:nvPr/>
        </p:nvCxnSpPr>
        <p:spPr>
          <a:xfrm>
            <a:off x="1724098" y="2571750"/>
            <a:ext cx="621233"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F89A8F58-53AC-92EA-11FD-0FCBE508BBA2}"/>
              </a:ext>
            </a:extLst>
          </p:cNvPr>
          <p:cNvSpPr txBox="1"/>
          <p:nvPr/>
        </p:nvSpPr>
        <p:spPr>
          <a:xfrm>
            <a:off x="365295" y="2417861"/>
            <a:ext cx="1358803" cy="307777"/>
          </a:xfrm>
          <a:prstGeom prst="rect">
            <a:avLst/>
          </a:prstGeom>
          <a:noFill/>
        </p:spPr>
        <p:txBody>
          <a:bodyPr wrap="square" rtlCol="0">
            <a:spAutoFit/>
          </a:bodyPr>
          <a:lstStyle/>
          <a:p>
            <a:r>
              <a:rPr lang="en-US" dirty="0"/>
              <a:t>int  * </a:t>
            </a:r>
            <a:r>
              <a:rPr lang="en-US" dirty="0" err="1"/>
              <a:t>pX</a:t>
            </a:r>
            <a:r>
              <a:rPr lang="en-US" dirty="0"/>
              <a:t> = &amp;x</a:t>
            </a:r>
          </a:p>
        </p:txBody>
      </p:sp>
      <p:cxnSp>
        <p:nvCxnSpPr>
          <p:cNvPr id="8" name="Straight Arrow Connector 7">
            <a:extLst>
              <a:ext uri="{FF2B5EF4-FFF2-40B4-BE49-F238E27FC236}">
                <a16:creationId xmlns:a16="http://schemas.microsoft.com/office/drawing/2014/main" id="{E4BC60D2-D929-7E97-651B-904B8DF2CBEB}"/>
              </a:ext>
            </a:extLst>
          </p:cNvPr>
          <p:cNvCxnSpPr/>
          <p:nvPr/>
        </p:nvCxnSpPr>
        <p:spPr>
          <a:xfrm>
            <a:off x="1733406" y="2187028"/>
            <a:ext cx="621233"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BD7BBCB0-F701-2A80-1F85-FE181E835A91}"/>
              </a:ext>
            </a:extLst>
          </p:cNvPr>
          <p:cNvSpPr txBox="1"/>
          <p:nvPr/>
        </p:nvSpPr>
        <p:spPr>
          <a:xfrm>
            <a:off x="1112173" y="2033139"/>
            <a:ext cx="621233" cy="307777"/>
          </a:xfrm>
          <a:prstGeom prst="rect">
            <a:avLst/>
          </a:prstGeom>
          <a:noFill/>
        </p:spPr>
        <p:txBody>
          <a:bodyPr wrap="square" rtlCol="0">
            <a:spAutoFit/>
          </a:bodyPr>
          <a:lstStyle/>
          <a:p>
            <a:r>
              <a:rPr lang="en-US" dirty="0"/>
              <a:t>int x;</a:t>
            </a:r>
          </a:p>
        </p:txBody>
      </p:sp>
    </p:spTree>
    <p:extLst>
      <p:ext uri="{BB962C8B-B14F-4D97-AF65-F5344CB8AC3E}">
        <p14:creationId xmlns:p14="http://schemas.microsoft.com/office/powerpoint/2010/main" val="166473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A1DF044-2A41-B03E-A3CA-09EBE38DD4CC}"/>
              </a:ext>
            </a:extLst>
          </p:cNvPr>
          <p:cNvSpPr>
            <a:spLocks noGrp="1"/>
          </p:cNvSpPr>
          <p:nvPr>
            <p:ph type="subTitle" idx="1"/>
          </p:nvPr>
        </p:nvSpPr>
        <p:spPr>
          <a:xfrm>
            <a:off x="1361130" y="1965900"/>
            <a:ext cx="6498522" cy="1211700"/>
          </a:xfrm>
        </p:spPr>
        <p:txBody>
          <a:bodyPr/>
          <a:lstStyle/>
          <a:p>
            <a:pPr marL="139700" indent="0">
              <a:buNone/>
            </a:pPr>
            <a:r>
              <a:rPr lang="en-US" sz="3200" dirty="0"/>
              <a:t>int x ; </a:t>
            </a:r>
          </a:p>
          <a:p>
            <a:pPr marL="139700" indent="0">
              <a:buNone/>
            </a:pPr>
            <a:r>
              <a:rPr lang="en-US" sz="3200" dirty="0"/>
              <a:t>int * </a:t>
            </a:r>
            <a:r>
              <a:rPr lang="en-US" sz="3200" dirty="0" err="1"/>
              <a:t>pX</a:t>
            </a:r>
            <a:r>
              <a:rPr lang="en-US" sz="3200" dirty="0"/>
              <a:t> = &amp;x;</a:t>
            </a:r>
          </a:p>
        </p:txBody>
      </p:sp>
      <p:sp>
        <p:nvSpPr>
          <p:cNvPr id="3" name="Title 2">
            <a:extLst>
              <a:ext uri="{FF2B5EF4-FFF2-40B4-BE49-F238E27FC236}">
                <a16:creationId xmlns:a16="http://schemas.microsoft.com/office/drawing/2014/main" id="{26C035CD-0CDC-BE23-223A-F71E126EA653}"/>
              </a:ext>
            </a:extLst>
          </p:cNvPr>
          <p:cNvSpPr>
            <a:spLocks noGrp="1"/>
          </p:cNvSpPr>
          <p:nvPr>
            <p:ph type="title"/>
          </p:nvPr>
        </p:nvSpPr>
        <p:spPr/>
        <p:txBody>
          <a:bodyPr/>
          <a:lstStyle/>
          <a:p>
            <a:r>
              <a:rPr lang="en-US" dirty="0"/>
              <a:t>Declaring and initializing pointer</a:t>
            </a:r>
          </a:p>
        </p:txBody>
      </p:sp>
    </p:spTree>
    <p:extLst>
      <p:ext uri="{BB962C8B-B14F-4D97-AF65-F5344CB8AC3E}">
        <p14:creationId xmlns:p14="http://schemas.microsoft.com/office/powerpoint/2010/main" val="2376130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0A4182-28FB-32A0-ED44-BB13C51497E1}"/>
              </a:ext>
            </a:extLst>
          </p:cNvPr>
          <p:cNvSpPr>
            <a:spLocks noGrp="1"/>
          </p:cNvSpPr>
          <p:nvPr>
            <p:ph type="title"/>
          </p:nvPr>
        </p:nvSpPr>
        <p:spPr/>
        <p:txBody>
          <a:bodyPr/>
          <a:lstStyle/>
          <a:p>
            <a:r>
              <a:rPr lang="en-US" dirty="0"/>
              <a:t>Example of pointer</a:t>
            </a:r>
          </a:p>
        </p:txBody>
      </p:sp>
      <p:pic>
        <p:nvPicPr>
          <p:cNvPr id="5" name="Picture 4">
            <a:extLst>
              <a:ext uri="{FF2B5EF4-FFF2-40B4-BE49-F238E27FC236}">
                <a16:creationId xmlns:a16="http://schemas.microsoft.com/office/drawing/2014/main" id="{8816773C-2B5A-9F36-80A5-F3D37B9D8F8B}"/>
              </a:ext>
            </a:extLst>
          </p:cNvPr>
          <p:cNvPicPr>
            <a:picLocks noChangeAspect="1"/>
          </p:cNvPicPr>
          <p:nvPr/>
        </p:nvPicPr>
        <p:blipFill>
          <a:blip r:embed="rId2"/>
          <a:stretch>
            <a:fillRect/>
          </a:stretch>
        </p:blipFill>
        <p:spPr>
          <a:xfrm>
            <a:off x="720000" y="1473195"/>
            <a:ext cx="7704000" cy="2197109"/>
          </a:xfrm>
          <a:prstGeom prst="rect">
            <a:avLst/>
          </a:prstGeom>
        </p:spPr>
      </p:pic>
    </p:spTree>
    <p:extLst>
      <p:ext uri="{BB962C8B-B14F-4D97-AF65-F5344CB8AC3E}">
        <p14:creationId xmlns:p14="http://schemas.microsoft.com/office/powerpoint/2010/main" val="590951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3A731A-B419-45B3-1544-D71D98DCD2B5}"/>
              </a:ext>
            </a:extLst>
          </p:cNvPr>
          <p:cNvSpPr>
            <a:spLocks noGrp="1"/>
          </p:cNvSpPr>
          <p:nvPr>
            <p:ph type="title"/>
          </p:nvPr>
        </p:nvSpPr>
        <p:spPr/>
        <p:txBody>
          <a:bodyPr/>
          <a:lstStyle/>
          <a:p>
            <a:r>
              <a:rPr lang="en-US" dirty="0"/>
              <a:t>Example of pointers</a:t>
            </a:r>
          </a:p>
        </p:txBody>
      </p:sp>
      <p:pic>
        <p:nvPicPr>
          <p:cNvPr id="5" name="Picture 4">
            <a:extLst>
              <a:ext uri="{FF2B5EF4-FFF2-40B4-BE49-F238E27FC236}">
                <a16:creationId xmlns:a16="http://schemas.microsoft.com/office/drawing/2014/main" id="{563AE1DE-85CE-655D-8439-596EF1504012}"/>
              </a:ext>
            </a:extLst>
          </p:cNvPr>
          <p:cNvPicPr>
            <a:picLocks noChangeAspect="1"/>
          </p:cNvPicPr>
          <p:nvPr/>
        </p:nvPicPr>
        <p:blipFill>
          <a:blip r:embed="rId2"/>
          <a:stretch>
            <a:fillRect/>
          </a:stretch>
        </p:blipFill>
        <p:spPr>
          <a:xfrm>
            <a:off x="314107" y="1483994"/>
            <a:ext cx="8829893" cy="2491724"/>
          </a:xfrm>
          <a:prstGeom prst="rect">
            <a:avLst/>
          </a:prstGeom>
        </p:spPr>
      </p:pic>
    </p:spTree>
    <p:extLst>
      <p:ext uri="{BB962C8B-B14F-4D97-AF65-F5344CB8AC3E}">
        <p14:creationId xmlns:p14="http://schemas.microsoft.com/office/powerpoint/2010/main" val="646218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B72ECB2-077E-3F87-E21B-7A4445A40037}"/>
              </a:ext>
            </a:extLst>
          </p:cNvPr>
          <p:cNvSpPr>
            <a:spLocks noGrp="1"/>
          </p:cNvSpPr>
          <p:nvPr>
            <p:ph type="subTitle" idx="1"/>
          </p:nvPr>
        </p:nvSpPr>
        <p:spPr>
          <a:xfrm>
            <a:off x="855068" y="1965900"/>
            <a:ext cx="7433863" cy="1211700"/>
          </a:xfrm>
        </p:spPr>
        <p:txBody>
          <a:bodyPr/>
          <a:lstStyle/>
          <a:p>
            <a:pPr marL="139700" indent="0" algn="just">
              <a:buNone/>
            </a:pPr>
            <a:r>
              <a:rPr lang="en-US" sz="2000" b="0" i="0" dirty="0">
                <a:solidFill>
                  <a:srgbClr val="000000"/>
                </a:solidFill>
                <a:effectLst/>
                <a:latin typeface="Lato" panose="020F0502020204030203" pitchFamily="34" charset="0"/>
                <a:ea typeface="Lato" panose="020F0502020204030203" pitchFamily="34" charset="0"/>
                <a:cs typeface="Lato" panose="020F0502020204030203" pitchFamily="34" charset="0"/>
              </a:rPr>
              <a:t>A reference variable is an alias, that is, another name for an already existing variable. Once a reference is initialized with a variable, either the variable name or the reference name may be used to refer to the variable.</a:t>
            </a:r>
            <a:endParaRPr lang="en-US" sz="2000" dirty="0">
              <a:latin typeface="Lato" panose="020F0502020204030203" pitchFamily="34" charset="0"/>
              <a:ea typeface="Lato" panose="020F0502020204030203" pitchFamily="34" charset="0"/>
              <a:cs typeface="Lato" panose="020F0502020204030203" pitchFamily="34" charset="0"/>
            </a:endParaRPr>
          </a:p>
        </p:txBody>
      </p:sp>
      <p:sp>
        <p:nvSpPr>
          <p:cNvPr id="3" name="Title 2">
            <a:extLst>
              <a:ext uri="{FF2B5EF4-FFF2-40B4-BE49-F238E27FC236}">
                <a16:creationId xmlns:a16="http://schemas.microsoft.com/office/drawing/2014/main" id="{9ED03F99-F87B-107E-C197-398503655BDE}"/>
              </a:ext>
            </a:extLst>
          </p:cNvPr>
          <p:cNvSpPr>
            <a:spLocks noGrp="1"/>
          </p:cNvSpPr>
          <p:nvPr>
            <p:ph type="title"/>
          </p:nvPr>
        </p:nvSpPr>
        <p:spPr/>
        <p:txBody>
          <a:bodyPr/>
          <a:lstStyle/>
          <a:p>
            <a:r>
              <a:rPr lang="en-US" dirty="0"/>
              <a:t>Reference </a:t>
            </a:r>
          </a:p>
        </p:txBody>
      </p:sp>
    </p:spTree>
    <p:extLst>
      <p:ext uri="{BB962C8B-B14F-4D97-AF65-F5344CB8AC3E}">
        <p14:creationId xmlns:p14="http://schemas.microsoft.com/office/powerpoint/2010/main" val="2090567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5ACB9D-1B1D-E30C-86A8-3406685B3794}"/>
              </a:ext>
            </a:extLst>
          </p:cNvPr>
          <p:cNvSpPr>
            <a:spLocks noGrp="1"/>
          </p:cNvSpPr>
          <p:nvPr>
            <p:ph type="title"/>
          </p:nvPr>
        </p:nvSpPr>
        <p:spPr/>
        <p:txBody>
          <a:bodyPr/>
          <a:lstStyle/>
          <a:p>
            <a:r>
              <a:rPr lang="en-US" dirty="0"/>
              <a:t>Example of reference</a:t>
            </a:r>
          </a:p>
        </p:txBody>
      </p:sp>
      <p:pic>
        <p:nvPicPr>
          <p:cNvPr id="5" name="Picture 4">
            <a:extLst>
              <a:ext uri="{FF2B5EF4-FFF2-40B4-BE49-F238E27FC236}">
                <a16:creationId xmlns:a16="http://schemas.microsoft.com/office/drawing/2014/main" id="{AFDFABCB-4898-230B-657B-FF7323838EEE}"/>
              </a:ext>
            </a:extLst>
          </p:cNvPr>
          <p:cNvPicPr>
            <a:picLocks noChangeAspect="1"/>
          </p:cNvPicPr>
          <p:nvPr/>
        </p:nvPicPr>
        <p:blipFill>
          <a:blip r:embed="rId2"/>
          <a:stretch>
            <a:fillRect/>
          </a:stretch>
        </p:blipFill>
        <p:spPr>
          <a:xfrm>
            <a:off x="802717" y="1525516"/>
            <a:ext cx="8285441" cy="1592412"/>
          </a:xfrm>
          <a:prstGeom prst="rect">
            <a:avLst/>
          </a:prstGeom>
        </p:spPr>
      </p:pic>
    </p:spTree>
    <p:extLst>
      <p:ext uri="{BB962C8B-B14F-4D97-AF65-F5344CB8AC3E}">
        <p14:creationId xmlns:p14="http://schemas.microsoft.com/office/powerpoint/2010/main" val="2483870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B8356B7-80AB-8474-2FBF-E29FA5C4F90F}"/>
              </a:ext>
            </a:extLst>
          </p:cNvPr>
          <p:cNvSpPr>
            <a:spLocks noGrp="1"/>
          </p:cNvSpPr>
          <p:nvPr>
            <p:ph type="subTitle" idx="1"/>
          </p:nvPr>
        </p:nvSpPr>
        <p:spPr>
          <a:xfrm>
            <a:off x="265246" y="1584930"/>
            <a:ext cx="3992714" cy="3113545"/>
          </a:xfrm>
        </p:spPr>
        <p:txBody>
          <a:bodyPr/>
          <a:lstStyle/>
          <a:p>
            <a:pPr marL="139700" indent="0">
              <a:buNone/>
            </a:pPr>
            <a:r>
              <a:rPr lang="en-US" sz="2400" b="1" dirty="0"/>
              <a:t>Pointer</a:t>
            </a:r>
          </a:p>
          <a:p>
            <a:r>
              <a:rPr lang="en-US" dirty="0"/>
              <a:t>It is not necessary to initialize it with a value during declaration.</a:t>
            </a:r>
          </a:p>
          <a:p>
            <a:r>
              <a:rPr lang="en-US" dirty="0"/>
              <a:t>It can be assigned a NULL value</a:t>
            </a:r>
          </a:p>
          <a:p>
            <a:r>
              <a:rPr lang="en-US" dirty="0"/>
              <a:t>It must be dereferenced with a * to access the variable’s value.</a:t>
            </a:r>
          </a:p>
          <a:p>
            <a:r>
              <a:rPr lang="en-US" dirty="0"/>
              <a:t>Arithmetic operations can be performed on it.</a:t>
            </a:r>
          </a:p>
          <a:p>
            <a:r>
              <a:rPr lang="en-US" dirty="0"/>
              <a:t>After declaration, it can be re-assigned to any other variable of the same type.</a:t>
            </a:r>
          </a:p>
          <a:p>
            <a:endParaRPr lang="en-US" dirty="0"/>
          </a:p>
          <a:p>
            <a:endParaRPr lang="en-US" dirty="0"/>
          </a:p>
        </p:txBody>
      </p:sp>
      <p:sp>
        <p:nvSpPr>
          <p:cNvPr id="3" name="Title 2">
            <a:extLst>
              <a:ext uri="{FF2B5EF4-FFF2-40B4-BE49-F238E27FC236}">
                <a16:creationId xmlns:a16="http://schemas.microsoft.com/office/drawing/2014/main" id="{4A5BB068-7824-7507-6516-4BC215E1D76F}"/>
              </a:ext>
            </a:extLst>
          </p:cNvPr>
          <p:cNvSpPr>
            <a:spLocks noGrp="1"/>
          </p:cNvSpPr>
          <p:nvPr>
            <p:ph type="title"/>
          </p:nvPr>
        </p:nvSpPr>
        <p:spPr/>
        <p:txBody>
          <a:bodyPr/>
          <a:lstStyle/>
          <a:p>
            <a:r>
              <a:rPr lang="en-US" dirty="0"/>
              <a:t>Difference of Pointer and Reference</a:t>
            </a:r>
          </a:p>
        </p:txBody>
      </p:sp>
      <p:sp>
        <p:nvSpPr>
          <p:cNvPr id="6" name="Subtitle 1">
            <a:extLst>
              <a:ext uri="{FF2B5EF4-FFF2-40B4-BE49-F238E27FC236}">
                <a16:creationId xmlns:a16="http://schemas.microsoft.com/office/drawing/2014/main" id="{F6D6E914-F21D-E952-1962-3409F58351A5}"/>
              </a:ext>
            </a:extLst>
          </p:cNvPr>
          <p:cNvSpPr txBox="1">
            <a:spLocks/>
          </p:cNvSpPr>
          <p:nvPr/>
        </p:nvSpPr>
        <p:spPr>
          <a:xfrm>
            <a:off x="4886042" y="1480226"/>
            <a:ext cx="3992714" cy="31135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rgbClr val="999999"/>
              </a:buClr>
              <a:buSzPts val="800"/>
              <a:buFont typeface="Open Sans"/>
              <a:buChar char="○"/>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rgbClr val="999999"/>
              </a:buClr>
              <a:buSzPts val="800"/>
              <a:buFont typeface="Open Sans"/>
              <a:buChar char="■"/>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rgbClr val="999999"/>
              </a:buClr>
              <a:buSzPts val="800"/>
              <a:buFont typeface="Open Sans"/>
              <a:buChar char="●"/>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rgbClr val="999999"/>
              </a:buClr>
              <a:buSzPts val="1200"/>
              <a:buFont typeface="Open Sans"/>
              <a:buChar char="○"/>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rgbClr val="999999"/>
              </a:buClr>
              <a:buSzPts val="1200"/>
              <a:buFont typeface="Open Sans"/>
              <a:buChar char="■"/>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rgbClr val="999999"/>
              </a:buClr>
              <a:buSzPts val="700"/>
              <a:buFont typeface="Open Sans"/>
              <a:buChar char="●"/>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rgbClr val="999999"/>
              </a:buClr>
              <a:buSzPts val="700"/>
              <a:buFont typeface="Open Sans"/>
              <a:buChar char="○"/>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rgbClr val="999999"/>
              </a:buClr>
              <a:buSzPts val="600"/>
              <a:buFont typeface="Open Sans"/>
              <a:buChar char="■"/>
              <a:defRPr sz="1400" b="0" i="0" u="none" strike="noStrike" cap="none">
                <a:solidFill>
                  <a:schemeClr val="dk1"/>
                </a:solidFill>
                <a:latin typeface="Lato"/>
                <a:ea typeface="Lato"/>
                <a:cs typeface="Lato"/>
                <a:sym typeface="Lato"/>
              </a:defRPr>
            </a:lvl9pPr>
          </a:lstStyle>
          <a:p>
            <a:pPr marL="139700" indent="0">
              <a:buFont typeface="Lato"/>
              <a:buNone/>
            </a:pPr>
            <a:r>
              <a:rPr lang="en-US" sz="2400" b="1" dirty="0"/>
              <a:t>Reference</a:t>
            </a:r>
          </a:p>
          <a:p>
            <a:r>
              <a:rPr lang="en-US" dirty="0"/>
              <a:t>It is necessary to initialize it with a value during declaration.</a:t>
            </a:r>
          </a:p>
          <a:p>
            <a:r>
              <a:rPr lang="en-US" dirty="0"/>
              <a:t>It cannot be NULL.</a:t>
            </a:r>
          </a:p>
          <a:p>
            <a:r>
              <a:rPr lang="en-US" dirty="0"/>
              <a:t>It does not need to be dereferenced and can be used simply by name.</a:t>
            </a:r>
          </a:p>
          <a:p>
            <a:r>
              <a:rPr lang="en-US" dirty="0"/>
              <a:t>Arithmetic operations can not be performed on it.</a:t>
            </a:r>
          </a:p>
          <a:p>
            <a:r>
              <a:rPr lang="en-US" dirty="0"/>
              <a:t>It cannot be re-assigned to any other variable after its initialization.</a:t>
            </a:r>
          </a:p>
          <a:p>
            <a:endParaRPr lang="en-US" dirty="0"/>
          </a:p>
        </p:txBody>
      </p:sp>
    </p:spTree>
    <p:extLst>
      <p:ext uri="{BB962C8B-B14F-4D97-AF65-F5344CB8AC3E}">
        <p14:creationId xmlns:p14="http://schemas.microsoft.com/office/powerpoint/2010/main" val="3008810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532;p34">
            <a:extLst>
              <a:ext uri="{FF2B5EF4-FFF2-40B4-BE49-F238E27FC236}">
                <a16:creationId xmlns:a16="http://schemas.microsoft.com/office/drawing/2014/main" id="{4CB14CE3-6FFC-80E0-9151-53821D32AFAD}"/>
              </a:ext>
            </a:extLst>
          </p:cNvPr>
          <p:cNvSpPr txBox="1">
            <a:spLocks/>
          </p:cNvSpPr>
          <p:nvPr/>
        </p:nvSpPr>
        <p:spPr>
          <a:xfrm>
            <a:off x="463490" y="584432"/>
            <a:ext cx="6293400" cy="3017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Dela Gothic One"/>
              <a:buNone/>
              <a:defRPr sz="4800" b="0" i="0" u="none" strike="noStrike" cap="none">
                <a:solidFill>
                  <a:schemeClr val="dk1"/>
                </a:solidFill>
                <a:latin typeface="Dela Gothic One"/>
                <a:ea typeface="Dela Gothic One"/>
                <a:cs typeface="Dela Gothic One"/>
                <a:sym typeface="Dela Gothic One"/>
              </a:defRPr>
            </a:lvl1pPr>
            <a:lvl2pPr marR="0" lvl="1" algn="ctr" rtl="0">
              <a:lnSpc>
                <a:spcPct val="100000"/>
              </a:lnSpc>
              <a:spcBef>
                <a:spcPts val="0"/>
              </a:spcBef>
              <a:spcAft>
                <a:spcPts val="0"/>
              </a:spcAft>
              <a:buClr>
                <a:schemeClr val="dk1"/>
              </a:buClr>
              <a:buSzPts val="3600"/>
              <a:buFont typeface="Dela Gothic One"/>
              <a:buNone/>
              <a:defRPr sz="3600" b="0" i="0" u="none" strike="noStrike" cap="none">
                <a:solidFill>
                  <a:schemeClr val="dk1"/>
                </a:solidFill>
                <a:latin typeface="Dela Gothic One"/>
                <a:ea typeface="Dela Gothic One"/>
                <a:cs typeface="Dela Gothic One"/>
                <a:sym typeface="Dela Gothic One"/>
              </a:defRPr>
            </a:lvl2pPr>
            <a:lvl3pPr marR="0" lvl="2" algn="ctr" rtl="0">
              <a:lnSpc>
                <a:spcPct val="100000"/>
              </a:lnSpc>
              <a:spcBef>
                <a:spcPts val="0"/>
              </a:spcBef>
              <a:spcAft>
                <a:spcPts val="0"/>
              </a:spcAft>
              <a:buClr>
                <a:schemeClr val="dk1"/>
              </a:buClr>
              <a:buSzPts val="3600"/>
              <a:buFont typeface="Dela Gothic One"/>
              <a:buNone/>
              <a:defRPr sz="3600" b="0" i="0" u="none" strike="noStrike" cap="none">
                <a:solidFill>
                  <a:schemeClr val="dk1"/>
                </a:solidFill>
                <a:latin typeface="Dela Gothic One"/>
                <a:ea typeface="Dela Gothic One"/>
                <a:cs typeface="Dela Gothic One"/>
                <a:sym typeface="Dela Gothic One"/>
              </a:defRPr>
            </a:lvl3pPr>
            <a:lvl4pPr marR="0" lvl="3" algn="ctr" rtl="0">
              <a:lnSpc>
                <a:spcPct val="100000"/>
              </a:lnSpc>
              <a:spcBef>
                <a:spcPts val="0"/>
              </a:spcBef>
              <a:spcAft>
                <a:spcPts val="0"/>
              </a:spcAft>
              <a:buClr>
                <a:schemeClr val="dk1"/>
              </a:buClr>
              <a:buSzPts val="3600"/>
              <a:buFont typeface="Dela Gothic One"/>
              <a:buNone/>
              <a:defRPr sz="3600" b="0" i="0" u="none" strike="noStrike" cap="none">
                <a:solidFill>
                  <a:schemeClr val="dk1"/>
                </a:solidFill>
                <a:latin typeface="Dela Gothic One"/>
                <a:ea typeface="Dela Gothic One"/>
                <a:cs typeface="Dela Gothic One"/>
                <a:sym typeface="Dela Gothic One"/>
              </a:defRPr>
            </a:lvl4pPr>
            <a:lvl5pPr marR="0" lvl="4" algn="ctr" rtl="0">
              <a:lnSpc>
                <a:spcPct val="100000"/>
              </a:lnSpc>
              <a:spcBef>
                <a:spcPts val="0"/>
              </a:spcBef>
              <a:spcAft>
                <a:spcPts val="0"/>
              </a:spcAft>
              <a:buClr>
                <a:schemeClr val="dk1"/>
              </a:buClr>
              <a:buSzPts val="3600"/>
              <a:buFont typeface="Dela Gothic One"/>
              <a:buNone/>
              <a:defRPr sz="3600" b="0" i="0" u="none" strike="noStrike" cap="none">
                <a:solidFill>
                  <a:schemeClr val="dk1"/>
                </a:solidFill>
                <a:latin typeface="Dela Gothic One"/>
                <a:ea typeface="Dela Gothic One"/>
                <a:cs typeface="Dela Gothic One"/>
                <a:sym typeface="Dela Gothic One"/>
              </a:defRPr>
            </a:lvl5pPr>
            <a:lvl6pPr marR="0" lvl="5" algn="ctr" rtl="0">
              <a:lnSpc>
                <a:spcPct val="100000"/>
              </a:lnSpc>
              <a:spcBef>
                <a:spcPts val="0"/>
              </a:spcBef>
              <a:spcAft>
                <a:spcPts val="0"/>
              </a:spcAft>
              <a:buClr>
                <a:schemeClr val="dk1"/>
              </a:buClr>
              <a:buSzPts val="3600"/>
              <a:buFont typeface="Dela Gothic One"/>
              <a:buNone/>
              <a:defRPr sz="3600" b="0" i="0" u="none" strike="noStrike" cap="none">
                <a:solidFill>
                  <a:schemeClr val="dk1"/>
                </a:solidFill>
                <a:latin typeface="Dela Gothic One"/>
                <a:ea typeface="Dela Gothic One"/>
                <a:cs typeface="Dela Gothic One"/>
                <a:sym typeface="Dela Gothic One"/>
              </a:defRPr>
            </a:lvl6pPr>
            <a:lvl7pPr marR="0" lvl="6" algn="ctr" rtl="0">
              <a:lnSpc>
                <a:spcPct val="100000"/>
              </a:lnSpc>
              <a:spcBef>
                <a:spcPts val="0"/>
              </a:spcBef>
              <a:spcAft>
                <a:spcPts val="0"/>
              </a:spcAft>
              <a:buClr>
                <a:schemeClr val="dk1"/>
              </a:buClr>
              <a:buSzPts val="3600"/>
              <a:buFont typeface="Dela Gothic One"/>
              <a:buNone/>
              <a:defRPr sz="3600" b="0" i="0" u="none" strike="noStrike" cap="none">
                <a:solidFill>
                  <a:schemeClr val="dk1"/>
                </a:solidFill>
                <a:latin typeface="Dela Gothic One"/>
                <a:ea typeface="Dela Gothic One"/>
                <a:cs typeface="Dela Gothic One"/>
                <a:sym typeface="Dela Gothic One"/>
              </a:defRPr>
            </a:lvl7pPr>
            <a:lvl8pPr marR="0" lvl="7" algn="ctr" rtl="0">
              <a:lnSpc>
                <a:spcPct val="100000"/>
              </a:lnSpc>
              <a:spcBef>
                <a:spcPts val="0"/>
              </a:spcBef>
              <a:spcAft>
                <a:spcPts val="0"/>
              </a:spcAft>
              <a:buClr>
                <a:schemeClr val="dk1"/>
              </a:buClr>
              <a:buSzPts val="3600"/>
              <a:buFont typeface="Dela Gothic One"/>
              <a:buNone/>
              <a:defRPr sz="3600" b="0" i="0" u="none" strike="noStrike" cap="none">
                <a:solidFill>
                  <a:schemeClr val="dk1"/>
                </a:solidFill>
                <a:latin typeface="Dela Gothic One"/>
                <a:ea typeface="Dela Gothic One"/>
                <a:cs typeface="Dela Gothic One"/>
                <a:sym typeface="Dela Gothic One"/>
              </a:defRPr>
            </a:lvl8pPr>
            <a:lvl9pPr marR="0" lvl="8" algn="ctr" rtl="0">
              <a:lnSpc>
                <a:spcPct val="100000"/>
              </a:lnSpc>
              <a:spcBef>
                <a:spcPts val="0"/>
              </a:spcBef>
              <a:spcAft>
                <a:spcPts val="0"/>
              </a:spcAft>
              <a:buClr>
                <a:schemeClr val="dk1"/>
              </a:buClr>
              <a:buSzPts val="3600"/>
              <a:buFont typeface="Dela Gothic One"/>
              <a:buNone/>
              <a:defRPr sz="3600" b="0" i="0" u="none" strike="noStrike" cap="none">
                <a:solidFill>
                  <a:schemeClr val="dk1"/>
                </a:solidFill>
                <a:latin typeface="Dela Gothic One"/>
                <a:ea typeface="Dela Gothic One"/>
                <a:cs typeface="Dela Gothic One"/>
                <a:sym typeface="Dela Gothic One"/>
              </a:defRPr>
            </a:lvl9pPr>
          </a:lstStyle>
          <a:p>
            <a:r>
              <a:rPr lang="en-US" sz="5200" dirty="0"/>
              <a:t>Heap Management</a:t>
            </a:r>
            <a:endParaRPr lang="en-US" sz="4200" dirty="0">
              <a:highlight>
                <a:schemeClr val="dk2"/>
              </a:highlight>
            </a:endParaRPr>
          </a:p>
        </p:txBody>
      </p:sp>
    </p:spTree>
    <p:extLst>
      <p:ext uri="{BB962C8B-B14F-4D97-AF65-F5344CB8AC3E}">
        <p14:creationId xmlns:p14="http://schemas.microsoft.com/office/powerpoint/2010/main" val="3852187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5476C86-23F4-38C0-8583-8CACE329B067}"/>
              </a:ext>
            </a:extLst>
          </p:cNvPr>
          <p:cNvSpPr>
            <a:spLocks noGrp="1"/>
          </p:cNvSpPr>
          <p:nvPr>
            <p:ph type="subTitle" idx="1"/>
          </p:nvPr>
        </p:nvSpPr>
        <p:spPr>
          <a:xfrm>
            <a:off x="1217251" y="1406166"/>
            <a:ext cx="6709498" cy="1679934"/>
          </a:xfrm>
        </p:spPr>
        <p:txBody>
          <a:bodyPr/>
          <a:lstStyle/>
          <a:p>
            <a:pPr marL="139700" indent="0">
              <a:buNone/>
            </a:pPr>
            <a:r>
              <a:rPr lang="en-US" sz="1800" dirty="0"/>
              <a:t>Memory Allocated during Compile time is called static memory.</a:t>
            </a:r>
          </a:p>
          <a:p>
            <a:pPr marL="139700" indent="0">
              <a:buNone/>
            </a:pPr>
            <a:endParaRPr lang="en-US" sz="1800" dirty="0"/>
          </a:p>
          <a:p>
            <a:pPr marL="139700" indent="0">
              <a:buNone/>
            </a:pPr>
            <a:r>
              <a:rPr lang="en-US" sz="1800" dirty="0"/>
              <a:t>The memory allocated is fixed and cannot be increased or decreased during run time.</a:t>
            </a:r>
          </a:p>
        </p:txBody>
      </p:sp>
      <p:sp>
        <p:nvSpPr>
          <p:cNvPr id="3" name="Title 2">
            <a:extLst>
              <a:ext uri="{FF2B5EF4-FFF2-40B4-BE49-F238E27FC236}">
                <a16:creationId xmlns:a16="http://schemas.microsoft.com/office/drawing/2014/main" id="{CEE5FCE4-4544-0050-2969-C0D5B6C78933}"/>
              </a:ext>
            </a:extLst>
          </p:cNvPr>
          <p:cNvSpPr>
            <a:spLocks noGrp="1"/>
          </p:cNvSpPr>
          <p:nvPr>
            <p:ph type="title"/>
          </p:nvPr>
        </p:nvSpPr>
        <p:spPr/>
        <p:txBody>
          <a:bodyPr/>
          <a:lstStyle/>
          <a:p>
            <a:r>
              <a:rPr lang="en-US" dirty="0"/>
              <a:t>Static Memory Allocation</a:t>
            </a:r>
          </a:p>
        </p:txBody>
      </p:sp>
      <p:sp>
        <p:nvSpPr>
          <p:cNvPr id="4" name="Subtitle 1">
            <a:extLst>
              <a:ext uri="{FF2B5EF4-FFF2-40B4-BE49-F238E27FC236}">
                <a16:creationId xmlns:a16="http://schemas.microsoft.com/office/drawing/2014/main" id="{C6BFD0FB-B6FD-5215-261A-15E5F10E3093}"/>
              </a:ext>
            </a:extLst>
          </p:cNvPr>
          <p:cNvSpPr txBox="1">
            <a:spLocks/>
          </p:cNvSpPr>
          <p:nvPr/>
        </p:nvSpPr>
        <p:spPr>
          <a:xfrm>
            <a:off x="638735" y="3474541"/>
            <a:ext cx="1436302" cy="4988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rgbClr val="999999"/>
              </a:buClr>
              <a:buSzPts val="800"/>
              <a:buFont typeface="Open Sans"/>
              <a:buChar char="○"/>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rgbClr val="999999"/>
              </a:buClr>
              <a:buSzPts val="800"/>
              <a:buFont typeface="Open Sans"/>
              <a:buChar char="■"/>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rgbClr val="999999"/>
              </a:buClr>
              <a:buSzPts val="800"/>
              <a:buFont typeface="Open Sans"/>
              <a:buChar char="●"/>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rgbClr val="999999"/>
              </a:buClr>
              <a:buSzPts val="1200"/>
              <a:buFont typeface="Open Sans"/>
              <a:buChar char="○"/>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rgbClr val="999999"/>
              </a:buClr>
              <a:buSzPts val="1200"/>
              <a:buFont typeface="Open Sans"/>
              <a:buChar char="■"/>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rgbClr val="999999"/>
              </a:buClr>
              <a:buSzPts val="700"/>
              <a:buFont typeface="Open Sans"/>
              <a:buChar char="●"/>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rgbClr val="999999"/>
              </a:buClr>
              <a:buSzPts val="700"/>
              <a:buFont typeface="Open Sans"/>
              <a:buChar char="○"/>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rgbClr val="999999"/>
              </a:buClr>
              <a:buSzPts val="600"/>
              <a:buFont typeface="Open Sans"/>
              <a:buChar char="■"/>
              <a:defRPr sz="1400" b="0" i="0" u="none" strike="noStrike" cap="none">
                <a:solidFill>
                  <a:schemeClr val="dk1"/>
                </a:solidFill>
                <a:latin typeface="Lato"/>
                <a:ea typeface="Lato"/>
                <a:cs typeface="Lato"/>
                <a:sym typeface="Lato"/>
              </a:defRPr>
            </a:lvl9pPr>
          </a:lstStyle>
          <a:p>
            <a:pPr marL="139700" indent="0">
              <a:buFont typeface="Lato"/>
              <a:buNone/>
            </a:pPr>
            <a:r>
              <a:rPr lang="en-US" sz="1800" dirty="0"/>
              <a:t>Example:</a:t>
            </a:r>
          </a:p>
        </p:txBody>
      </p:sp>
      <p:pic>
        <p:nvPicPr>
          <p:cNvPr id="6" name="Picture 5">
            <a:extLst>
              <a:ext uri="{FF2B5EF4-FFF2-40B4-BE49-F238E27FC236}">
                <a16:creationId xmlns:a16="http://schemas.microsoft.com/office/drawing/2014/main" id="{77BF6BFA-717D-4233-95E8-397B2ED68E1A}"/>
              </a:ext>
            </a:extLst>
          </p:cNvPr>
          <p:cNvPicPr>
            <a:picLocks noChangeAspect="1"/>
          </p:cNvPicPr>
          <p:nvPr/>
        </p:nvPicPr>
        <p:blipFill>
          <a:blip r:embed="rId2"/>
          <a:stretch>
            <a:fillRect/>
          </a:stretch>
        </p:blipFill>
        <p:spPr>
          <a:xfrm>
            <a:off x="2075037" y="3046078"/>
            <a:ext cx="6824382" cy="1800952"/>
          </a:xfrm>
          <a:prstGeom prst="rect">
            <a:avLst/>
          </a:prstGeom>
        </p:spPr>
      </p:pic>
    </p:spTree>
    <p:extLst>
      <p:ext uri="{BB962C8B-B14F-4D97-AF65-F5344CB8AC3E}">
        <p14:creationId xmlns:p14="http://schemas.microsoft.com/office/powerpoint/2010/main" val="2025256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6ADB5AF-1609-6DB3-629F-0B8BB5D70872}"/>
              </a:ext>
            </a:extLst>
          </p:cNvPr>
          <p:cNvSpPr>
            <a:spLocks noGrp="1"/>
          </p:cNvSpPr>
          <p:nvPr>
            <p:ph type="subTitle" idx="1"/>
          </p:nvPr>
        </p:nvSpPr>
        <p:spPr>
          <a:xfrm>
            <a:off x="356347" y="1679042"/>
            <a:ext cx="8067653" cy="2940021"/>
          </a:xfrm>
        </p:spPr>
        <p:txBody>
          <a:bodyPr/>
          <a:lstStyle/>
          <a:p>
            <a:r>
              <a:rPr lang="en-US" dirty="0"/>
              <a:t>If you are allocating memory for an array during compile time then you have to fix the size at the time of declaration. Size is fixed and user cannot increase or decrease the size of the array at run time</a:t>
            </a:r>
          </a:p>
          <a:p>
            <a:endParaRPr lang="en-US" dirty="0"/>
          </a:p>
          <a:p>
            <a:r>
              <a:rPr lang="en-US" dirty="0"/>
              <a:t>If the values stored by the user in the array at run time is less than the size specified then there will be wastage of memory</a:t>
            </a:r>
          </a:p>
          <a:p>
            <a:endParaRPr lang="en-US" dirty="0"/>
          </a:p>
          <a:p>
            <a:r>
              <a:rPr lang="en-US" dirty="0"/>
              <a:t>If the values stored by the user in the array at run time is more than the specified then the program may crash or misbehave.</a:t>
            </a:r>
          </a:p>
        </p:txBody>
      </p:sp>
      <p:sp>
        <p:nvSpPr>
          <p:cNvPr id="3" name="Title 2">
            <a:extLst>
              <a:ext uri="{FF2B5EF4-FFF2-40B4-BE49-F238E27FC236}">
                <a16:creationId xmlns:a16="http://schemas.microsoft.com/office/drawing/2014/main" id="{A812ED7A-25B3-31EB-C184-E89C44386DB1}"/>
              </a:ext>
            </a:extLst>
          </p:cNvPr>
          <p:cNvSpPr>
            <a:spLocks noGrp="1"/>
          </p:cNvSpPr>
          <p:nvPr>
            <p:ph type="title"/>
          </p:nvPr>
        </p:nvSpPr>
        <p:spPr/>
        <p:txBody>
          <a:bodyPr/>
          <a:lstStyle/>
          <a:p>
            <a:r>
              <a:rPr lang="en-US" dirty="0"/>
              <a:t>Problem of Static memory allocation</a:t>
            </a:r>
          </a:p>
        </p:txBody>
      </p:sp>
    </p:spTree>
    <p:extLst>
      <p:ext uri="{BB962C8B-B14F-4D97-AF65-F5344CB8AC3E}">
        <p14:creationId xmlns:p14="http://schemas.microsoft.com/office/powerpoint/2010/main" val="2009062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532;p34">
            <a:extLst>
              <a:ext uri="{FF2B5EF4-FFF2-40B4-BE49-F238E27FC236}">
                <a16:creationId xmlns:a16="http://schemas.microsoft.com/office/drawing/2014/main" id="{4CB14CE3-6FFC-80E0-9151-53821D32AFAD}"/>
              </a:ext>
            </a:extLst>
          </p:cNvPr>
          <p:cNvSpPr txBox="1">
            <a:spLocks/>
          </p:cNvSpPr>
          <p:nvPr/>
        </p:nvSpPr>
        <p:spPr>
          <a:xfrm>
            <a:off x="463490" y="584432"/>
            <a:ext cx="6293400" cy="3017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Dela Gothic One"/>
              <a:buNone/>
              <a:defRPr sz="4800" b="0" i="0" u="none" strike="noStrike" cap="none">
                <a:solidFill>
                  <a:schemeClr val="dk1"/>
                </a:solidFill>
                <a:latin typeface="Dela Gothic One"/>
                <a:ea typeface="Dela Gothic One"/>
                <a:cs typeface="Dela Gothic One"/>
                <a:sym typeface="Dela Gothic One"/>
              </a:defRPr>
            </a:lvl1pPr>
            <a:lvl2pPr marR="0" lvl="1" algn="ctr" rtl="0">
              <a:lnSpc>
                <a:spcPct val="100000"/>
              </a:lnSpc>
              <a:spcBef>
                <a:spcPts val="0"/>
              </a:spcBef>
              <a:spcAft>
                <a:spcPts val="0"/>
              </a:spcAft>
              <a:buClr>
                <a:schemeClr val="dk1"/>
              </a:buClr>
              <a:buSzPts val="3600"/>
              <a:buFont typeface="Dela Gothic One"/>
              <a:buNone/>
              <a:defRPr sz="3600" b="0" i="0" u="none" strike="noStrike" cap="none">
                <a:solidFill>
                  <a:schemeClr val="dk1"/>
                </a:solidFill>
                <a:latin typeface="Dela Gothic One"/>
                <a:ea typeface="Dela Gothic One"/>
                <a:cs typeface="Dela Gothic One"/>
                <a:sym typeface="Dela Gothic One"/>
              </a:defRPr>
            </a:lvl2pPr>
            <a:lvl3pPr marR="0" lvl="2" algn="ctr" rtl="0">
              <a:lnSpc>
                <a:spcPct val="100000"/>
              </a:lnSpc>
              <a:spcBef>
                <a:spcPts val="0"/>
              </a:spcBef>
              <a:spcAft>
                <a:spcPts val="0"/>
              </a:spcAft>
              <a:buClr>
                <a:schemeClr val="dk1"/>
              </a:buClr>
              <a:buSzPts val="3600"/>
              <a:buFont typeface="Dela Gothic One"/>
              <a:buNone/>
              <a:defRPr sz="3600" b="0" i="0" u="none" strike="noStrike" cap="none">
                <a:solidFill>
                  <a:schemeClr val="dk1"/>
                </a:solidFill>
                <a:latin typeface="Dela Gothic One"/>
                <a:ea typeface="Dela Gothic One"/>
                <a:cs typeface="Dela Gothic One"/>
                <a:sym typeface="Dela Gothic One"/>
              </a:defRPr>
            </a:lvl3pPr>
            <a:lvl4pPr marR="0" lvl="3" algn="ctr" rtl="0">
              <a:lnSpc>
                <a:spcPct val="100000"/>
              </a:lnSpc>
              <a:spcBef>
                <a:spcPts val="0"/>
              </a:spcBef>
              <a:spcAft>
                <a:spcPts val="0"/>
              </a:spcAft>
              <a:buClr>
                <a:schemeClr val="dk1"/>
              </a:buClr>
              <a:buSzPts val="3600"/>
              <a:buFont typeface="Dela Gothic One"/>
              <a:buNone/>
              <a:defRPr sz="3600" b="0" i="0" u="none" strike="noStrike" cap="none">
                <a:solidFill>
                  <a:schemeClr val="dk1"/>
                </a:solidFill>
                <a:latin typeface="Dela Gothic One"/>
                <a:ea typeface="Dela Gothic One"/>
                <a:cs typeface="Dela Gothic One"/>
                <a:sym typeface="Dela Gothic One"/>
              </a:defRPr>
            </a:lvl4pPr>
            <a:lvl5pPr marR="0" lvl="4" algn="ctr" rtl="0">
              <a:lnSpc>
                <a:spcPct val="100000"/>
              </a:lnSpc>
              <a:spcBef>
                <a:spcPts val="0"/>
              </a:spcBef>
              <a:spcAft>
                <a:spcPts val="0"/>
              </a:spcAft>
              <a:buClr>
                <a:schemeClr val="dk1"/>
              </a:buClr>
              <a:buSzPts val="3600"/>
              <a:buFont typeface="Dela Gothic One"/>
              <a:buNone/>
              <a:defRPr sz="3600" b="0" i="0" u="none" strike="noStrike" cap="none">
                <a:solidFill>
                  <a:schemeClr val="dk1"/>
                </a:solidFill>
                <a:latin typeface="Dela Gothic One"/>
                <a:ea typeface="Dela Gothic One"/>
                <a:cs typeface="Dela Gothic One"/>
                <a:sym typeface="Dela Gothic One"/>
              </a:defRPr>
            </a:lvl5pPr>
            <a:lvl6pPr marR="0" lvl="5" algn="ctr" rtl="0">
              <a:lnSpc>
                <a:spcPct val="100000"/>
              </a:lnSpc>
              <a:spcBef>
                <a:spcPts val="0"/>
              </a:spcBef>
              <a:spcAft>
                <a:spcPts val="0"/>
              </a:spcAft>
              <a:buClr>
                <a:schemeClr val="dk1"/>
              </a:buClr>
              <a:buSzPts val="3600"/>
              <a:buFont typeface="Dela Gothic One"/>
              <a:buNone/>
              <a:defRPr sz="3600" b="0" i="0" u="none" strike="noStrike" cap="none">
                <a:solidFill>
                  <a:schemeClr val="dk1"/>
                </a:solidFill>
                <a:latin typeface="Dela Gothic One"/>
                <a:ea typeface="Dela Gothic One"/>
                <a:cs typeface="Dela Gothic One"/>
                <a:sym typeface="Dela Gothic One"/>
              </a:defRPr>
            </a:lvl6pPr>
            <a:lvl7pPr marR="0" lvl="6" algn="ctr" rtl="0">
              <a:lnSpc>
                <a:spcPct val="100000"/>
              </a:lnSpc>
              <a:spcBef>
                <a:spcPts val="0"/>
              </a:spcBef>
              <a:spcAft>
                <a:spcPts val="0"/>
              </a:spcAft>
              <a:buClr>
                <a:schemeClr val="dk1"/>
              </a:buClr>
              <a:buSzPts val="3600"/>
              <a:buFont typeface="Dela Gothic One"/>
              <a:buNone/>
              <a:defRPr sz="3600" b="0" i="0" u="none" strike="noStrike" cap="none">
                <a:solidFill>
                  <a:schemeClr val="dk1"/>
                </a:solidFill>
                <a:latin typeface="Dela Gothic One"/>
                <a:ea typeface="Dela Gothic One"/>
                <a:cs typeface="Dela Gothic One"/>
                <a:sym typeface="Dela Gothic One"/>
              </a:defRPr>
            </a:lvl7pPr>
            <a:lvl8pPr marR="0" lvl="7" algn="ctr" rtl="0">
              <a:lnSpc>
                <a:spcPct val="100000"/>
              </a:lnSpc>
              <a:spcBef>
                <a:spcPts val="0"/>
              </a:spcBef>
              <a:spcAft>
                <a:spcPts val="0"/>
              </a:spcAft>
              <a:buClr>
                <a:schemeClr val="dk1"/>
              </a:buClr>
              <a:buSzPts val="3600"/>
              <a:buFont typeface="Dela Gothic One"/>
              <a:buNone/>
              <a:defRPr sz="3600" b="0" i="0" u="none" strike="noStrike" cap="none">
                <a:solidFill>
                  <a:schemeClr val="dk1"/>
                </a:solidFill>
                <a:latin typeface="Dela Gothic One"/>
                <a:ea typeface="Dela Gothic One"/>
                <a:cs typeface="Dela Gothic One"/>
                <a:sym typeface="Dela Gothic One"/>
              </a:defRPr>
            </a:lvl8pPr>
            <a:lvl9pPr marR="0" lvl="8" algn="ctr" rtl="0">
              <a:lnSpc>
                <a:spcPct val="100000"/>
              </a:lnSpc>
              <a:spcBef>
                <a:spcPts val="0"/>
              </a:spcBef>
              <a:spcAft>
                <a:spcPts val="0"/>
              </a:spcAft>
              <a:buClr>
                <a:schemeClr val="dk1"/>
              </a:buClr>
              <a:buSzPts val="3600"/>
              <a:buFont typeface="Dela Gothic One"/>
              <a:buNone/>
              <a:defRPr sz="3600" b="0" i="0" u="none" strike="noStrike" cap="none">
                <a:solidFill>
                  <a:schemeClr val="dk1"/>
                </a:solidFill>
                <a:latin typeface="Dela Gothic One"/>
                <a:ea typeface="Dela Gothic One"/>
                <a:cs typeface="Dela Gothic One"/>
                <a:sym typeface="Dela Gothic One"/>
              </a:defRPr>
            </a:lvl9pPr>
          </a:lstStyle>
          <a:p>
            <a:r>
              <a:rPr lang="en-US" sz="5200" dirty="0"/>
              <a:t>What is Union</a:t>
            </a:r>
          </a:p>
          <a:p>
            <a:r>
              <a:rPr lang="en-US" sz="5200" dirty="0">
                <a:highlight>
                  <a:schemeClr val="dk2"/>
                </a:highlight>
              </a:rPr>
              <a:t>Type?</a:t>
            </a:r>
            <a:endParaRPr lang="en-US" sz="4200" dirty="0">
              <a:highlight>
                <a:schemeClr val="dk2"/>
              </a:highlight>
            </a:endParaRPr>
          </a:p>
        </p:txBody>
      </p:sp>
    </p:spTree>
    <p:extLst>
      <p:ext uri="{BB962C8B-B14F-4D97-AF65-F5344CB8AC3E}">
        <p14:creationId xmlns:p14="http://schemas.microsoft.com/office/powerpoint/2010/main" val="1860584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C096D1B-E442-877C-8F06-646B2E36BA16}"/>
              </a:ext>
            </a:extLst>
          </p:cNvPr>
          <p:cNvSpPr>
            <a:spLocks noGrp="1"/>
          </p:cNvSpPr>
          <p:nvPr>
            <p:ph type="subTitle" idx="1"/>
          </p:nvPr>
        </p:nvSpPr>
        <p:spPr>
          <a:xfrm>
            <a:off x="874057" y="1965900"/>
            <a:ext cx="7886702" cy="1211700"/>
          </a:xfrm>
        </p:spPr>
        <p:txBody>
          <a:bodyPr/>
          <a:lstStyle/>
          <a:p>
            <a:r>
              <a:rPr lang="en-US" sz="2400" dirty="0"/>
              <a:t>The process of allocating memory at the time of execution is called dynamic memory allocation</a:t>
            </a:r>
          </a:p>
        </p:txBody>
      </p:sp>
      <p:sp>
        <p:nvSpPr>
          <p:cNvPr id="3" name="Title 2">
            <a:extLst>
              <a:ext uri="{FF2B5EF4-FFF2-40B4-BE49-F238E27FC236}">
                <a16:creationId xmlns:a16="http://schemas.microsoft.com/office/drawing/2014/main" id="{BE283E25-4EC4-C45E-EBD8-D51C06D947E7}"/>
              </a:ext>
            </a:extLst>
          </p:cNvPr>
          <p:cNvSpPr>
            <a:spLocks noGrp="1"/>
          </p:cNvSpPr>
          <p:nvPr>
            <p:ph type="title"/>
          </p:nvPr>
        </p:nvSpPr>
        <p:spPr/>
        <p:txBody>
          <a:bodyPr/>
          <a:lstStyle/>
          <a:p>
            <a:r>
              <a:rPr lang="en-US" dirty="0"/>
              <a:t>Dynamic Memory Allocation</a:t>
            </a:r>
          </a:p>
        </p:txBody>
      </p:sp>
    </p:spTree>
    <p:extLst>
      <p:ext uri="{BB962C8B-B14F-4D97-AF65-F5344CB8AC3E}">
        <p14:creationId xmlns:p14="http://schemas.microsoft.com/office/powerpoint/2010/main" val="2182102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FD6A38-1C37-9A59-E9AB-7ABAE0306106}"/>
              </a:ext>
            </a:extLst>
          </p:cNvPr>
          <p:cNvSpPr>
            <a:spLocks noGrp="1"/>
          </p:cNvSpPr>
          <p:nvPr>
            <p:ph type="title"/>
          </p:nvPr>
        </p:nvSpPr>
        <p:spPr/>
        <p:txBody>
          <a:bodyPr/>
          <a:lstStyle/>
          <a:p>
            <a:r>
              <a:rPr lang="en-US" dirty="0"/>
              <a:t>Heap</a:t>
            </a:r>
          </a:p>
        </p:txBody>
      </p:sp>
      <p:pic>
        <p:nvPicPr>
          <p:cNvPr id="2052" name="Picture 4" descr="C Dynamic Memory Allocation - Using malloc(), calloc(), realloc() and  free() | Studytonight">
            <a:extLst>
              <a:ext uri="{FF2B5EF4-FFF2-40B4-BE49-F238E27FC236}">
                <a16:creationId xmlns:a16="http://schemas.microsoft.com/office/drawing/2014/main" id="{26A43E0B-843F-223D-A515-B1E6BE2F6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3038" y="1595995"/>
            <a:ext cx="3432362" cy="1951510"/>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1">
            <a:extLst>
              <a:ext uri="{FF2B5EF4-FFF2-40B4-BE49-F238E27FC236}">
                <a16:creationId xmlns:a16="http://schemas.microsoft.com/office/drawing/2014/main" id="{D8D91696-C8FF-B13D-6BDD-7A973AF19A02}"/>
              </a:ext>
            </a:extLst>
          </p:cNvPr>
          <p:cNvSpPr>
            <a:spLocks noGrp="1"/>
          </p:cNvSpPr>
          <p:nvPr>
            <p:ph type="subTitle" idx="1"/>
          </p:nvPr>
        </p:nvSpPr>
        <p:spPr>
          <a:xfrm>
            <a:off x="228600" y="1595995"/>
            <a:ext cx="5035923" cy="1211700"/>
          </a:xfrm>
        </p:spPr>
        <p:txBody>
          <a:bodyPr/>
          <a:lstStyle/>
          <a:p>
            <a:r>
              <a:rPr lang="en-US" sz="2400" dirty="0"/>
              <a:t>Heap is used in dynamic memory allocation</a:t>
            </a:r>
          </a:p>
          <a:p>
            <a:r>
              <a:rPr lang="en-US" sz="2400" dirty="0"/>
              <a:t>Memory manager allocates and deallocates memory</a:t>
            </a:r>
          </a:p>
        </p:txBody>
      </p:sp>
    </p:spTree>
    <p:extLst>
      <p:ext uri="{BB962C8B-B14F-4D97-AF65-F5344CB8AC3E}">
        <p14:creationId xmlns:p14="http://schemas.microsoft.com/office/powerpoint/2010/main" val="4198978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C096D1B-E442-877C-8F06-646B2E36BA16}"/>
              </a:ext>
            </a:extLst>
          </p:cNvPr>
          <p:cNvSpPr>
            <a:spLocks noGrp="1"/>
          </p:cNvSpPr>
          <p:nvPr>
            <p:ph type="subTitle" idx="1"/>
          </p:nvPr>
        </p:nvSpPr>
        <p:spPr>
          <a:xfrm>
            <a:off x="874057" y="1965900"/>
            <a:ext cx="7886702" cy="1211700"/>
          </a:xfrm>
        </p:spPr>
        <p:txBody>
          <a:bodyPr/>
          <a:lstStyle/>
          <a:p>
            <a:r>
              <a:rPr lang="en-US" sz="2400" dirty="0"/>
              <a:t>Memory manager have two basic function</a:t>
            </a:r>
          </a:p>
          <a:p>
            <a:r>
              <a:rPr lang="en-US" sz="2400" dirty="0"/>
              <a:t>Allocation</a:t>
            </a:r>
          </a:p>
          <a:p>
            <a:r>
              <a:rPr lang="en-US" sz="2400" dirty="0"/>
              <a:t>Deallocation </a:t>
            </a:r>
          </a:p>
        </p:txBody>
      </p:sp>
      <p:sp>
        <p:nvSpPr>
          <p:cNvPr id="3" name="Title 2">
            <a:extLst>
              <a:ext uri="{FF2B5EF4-FFF2-40B4-BE49-F238E27FC236}">
                <a16:creationId xmlns:a16="http://schemas.microsoft.com/office/drawing/2014/main" id="{BE283E25-4EC4-C45E-EBD8-D51C06D947E7}"/>
              </a:ext>
            </a:extLst>
          </p:cNvPr>
          <p:cNvSpPr>
            <a:spLocks noGrp="1"/>
          </p:cNvSpPr>
          <p:nvPr>
            <p:ph type="title"/>
          </p:nvPr>
        </p:nvSpPr>
        <p:spPr/>
        <p:txBody>
          <a:bodyPr/>
          <a:lstStyle/>
          <a:p>
            <a:r>
              <a:rPr lang="en-US" dirty="0"/>
              <a:t>Memory Manager Function</a:t>
            </a:r>
          </a:p>
        </p:txBody>
      </p:sp>
    </p:spTree>
    <p:extLst>
      <p:ext uri="{BB962C8B-B14F-4D97-AF65-F5344CB8AC3E}">
        <p14:creationId xmlns:p14="http://schemas.microsoft.com/office/powerpoint/2010/main" val="2352108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C096D1B-E442-877C-8F06-646B2E36BA16}"/>
              </a:ext>
            </a:extLst>
          </p:cNvPr>
          <p:cNvSpPr>
            <a:spLocks noGrp="1"/>
          </p:cNvSpPr>
          <p:nvPr>
            <p:ph type="subTitle" idx="1"/>
          </p:nvPr>
        </p:nvSpPr>
        <p:spPr>
          <a:xfrm>
            <a:off x="847163" y="1636447"/>
            <a:ext cx="7886702" cy="1211700"/>
          </a:xfrm>
        </p:spPr>
        <p:txBody>
          <a:bodyPr/>
          <a:lstStyle/>
          <a:p>
            <a:pPr algn="l"/>
            <a:r>
              <a:rPr lang="en-US" sz="2400" dirty="0"/>
              <a:t>Space Efficiency- Minimize the heap space required by a program</a:t>
            </a:r>
          </a:p>
          <a:p>
            <a:pPr algn="l"/>
            <a:r>
              <a:rPr lang="en-US" sz="2400" dirty="0"/>
              <a:t>Program Efficiency- Better use of program to run faster using less memory</a:t>
            </a:r>
          </a:p>
          <a:p>
            <a:pPr algn="l"/>
            <a:r>
              <a:rPr lang="en-US" sz="2400" dirty="0"/>
              <a:t>Low overhead- Allocation and Deallocation should be efficient</a:t>
            </a:r>
          </a:p>
        </p:txBody>
      </p:sp>
      <p:sp>
        <p:nvSpPr>
          <p:cNvPr id="3" name="Title 2">
            <a:extLst>
              <a:ext uri="{FF2B5EF4-FFF2-40B4-BE49-F238E27FC236}">
                <a16:creationId xmlns:a16="http://schemas.microsoft.com/office/drawing/2014/main" id="{BE283E25-4EC4-C45E-EBD8-D51C06D947E7}"/>
              </a:ext>
            </a:extLst>
          </p:cNvPr>
          <p:cNvSpPr>
            <a:spLocks noGrp="1"/>
          </p:cNvSpPr>
          <p:nvPr>
            <p:ph type="title"/>
          </p:nvPr>
        </p:nvSpPr>
        <p:spPr/>
        <p:txBody>
          <a:bodyPr/>
          <a:lstStyle/>
          <a:p>
            <a:r>
              <a:rPr lang="en-US" dirty="0"/>
              <a:t>Properties of memory manager</a:t>
            </a:r>
          </a:p>
        </p:txBody>
      </p:sp>
    </p:spTree>
    <p:extLst>
      <p:ext uri="{BB962C8B-B14F-4D97-AF65-F5344CB8AC3E}">
        <p14:creationId xmlns:p14="http://schemas.microsoft.com/office/powerpoint/2010/main" val="3847208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5B76CEB-2F49-587A-A270-331D808A836B}"/>
              </a:ext>
            </a:extLst>
          </p:cNvPr>
          <p:cNvSpPr>
            <a:spLocks noGrp="1"/>
          </p:cNvSpPr>
          <p:nvPr>
            <p:ph type="subTitle" idx="1"/>
          </p:nvPr>
        </p:nvSpPr>
        <p:spPr>
          <a:xfrm>
            <a:off x="425788" y="1072416"/>
            <a:ext cx="7998212" cy="1499334"/>
          </a:xfrm>
        </p:spPr>
        <p:txBody>
          <a:bodyPr/>
          <a:lstStyle/>
          <a:p>
            <a:pPr marL="139700" indent="0">
              <a:buNone/>
            </a:pPr>
            <a:r>
              <a:rPr lang="en-US" sz="2800" dirty="0"/>
              <a:t>A union is a special data type available in C that allows to store different data types in the same memory location. You can define a union with many members, but only one member can contain a value at any given time. Unions provide an efficient way of using the same memory location for multiple-purpose.</a:t>
            </a:r>
          </a:p>
        </p:txBody>
      </p:sp>
      <p:sp>
        <p:nvSpPr>
          <p:cNvPr id="3" name="Title 2">
            <a:extLst>
              <a:ext uri="{FF2B5EF4-FFF2-40B4-BE49-F238E27FC236}">
                <a16:creationId xmlns:a16="http://schemas.microsoft.com/office/drawing/2014/main" id="{B5F9CF75-721B-A7E3-7B6B-13D571316F71}"/>
              </a:ext>
            </a:extLst>
          </p:cNvPr>
          <p:cNvSpPr>
            <a:spLocks noGrp="1"/>
          </p:cNvSpPr>
          <p:nvPr>
            <p:ph type="title"/>
          </p:nvPr>
        </p:nvSpPr>
        <p:spPr/>
        <p:txBody>
          <a:bodyPr/>
          <a:lstStyle/>
          <a:p>
            <a:r>
              <a:rPr lang="en-US" dirty="0"/>
              <a:t>Definition</a:t>
            </a:r>
          </a:p>
        </p:txBody>
      </p:sp>
    </p:spTree>
    <p:extLst>
      <p:ext uri="{BB962C8B-B14F-4D97-AF65-F5344CB8AC3E}">
        <p14:creationId xmlns:p14="http://schemas.microsoft.com/office/powerpoint/2010/main" val="1541105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1D8264-1C4F-2465-57DB-1B7B696A9F14}"/>
              </a:ext>
            </a:extLst>
          </p:cNvPr>
          <p:cNvSpPr>
            <a:spLocks noGrp="1"/>
          </p:cNvSpPr>
          <p:nvPr>
            <p:ph type="title"/>
          </p:nvPr>
        </p:nvSpPr>
        <p:spPr/>
        <p:txBody>
          <a:bodyPr/>
          <a:lstStyle/>
          <a:p>
            <a:r>
              <a:rPr lang="en-US" dirty="0"/>
              <a:t>Example 1 of union in C</a:t>
            </a:r>
          </a:p>
        </p:txBody>
      </p:sp>
      <p:pic>
        <p:nvPicPr>
          <p:cNvPr id="5" name="Picture 4">
            <a:extLst>
              <a:ext uri="{FF2B5EF4-FFF2-40B4-BE49-F238E27FC236}">
                <a16:creationId xmlns:a16="http://schemas.microsoft.com/office/drawing/2014/main" id="{728814E8-64FE-B7EF-21F1-D7AE905813E0}"/>
              </a:ext>
            </a:extLst>
          </p:cNvPr>
          <p:cNvPicPr>
            <a:picLocks noChangeAspect="1"/>
          </p:cNvPicPr>
          <p:nvPr/>
        </p:nvPicPr>
        <p:blipFill>
          <a:blip r:embed="rId2"/>
          <a:stretch>
            <a:fillRect/>
          </a:stretch>
        </p:blipFill>
        <p:spPr>
          <a:xfrm>
            <a:off x="600293" y="1165685"/>
            <a:ext cx="7526598" cy="3404020"/>
          </a:xfrm>
          <a:prstGeom prst="rect">
            <a:avLst/>
          </a:prstGeom>
        </p:spPr>
      </p:pic>
    </p:spTree>
    <p:extLst>
      <p:ext uri="{BB962C8B-B14F-4D97-AF65-F5344CB8AC3E}">
        <p14:creationId xmlns:p14="http://schemas.microsoft.com/office/powerpoint/2010/main" val="411985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E68F3B-1A8D-11EA-6180-56493EBBA03D}"/>
              </a:ext>
            </a:extLst>
          </p:cNvPr>
          <p:cNvSpPr>
            <a:spLocks noGrp="1"/>
          </p:cNvSpPr>
          <p:nvPr>
            <p:ph type="title"/>
          </p:nvPr>
        </p:nvSpPr>
        <p:spPr/>
        <p:txBody>
          <a:bodyPr/>
          <a:lstStyle/>
          <a:p>
            <a:r>
              <a:rPr lang="en-US" dirty="0"/>
              <a:t>Example 2 of Union</a:t>
            </a:r>
          </a:p>
        </p:txBody>
      </p:sp>
      <p:pic>
        <p:nvPicPr>
          <p:cNvPr id="5" name="Picture 4">
            <a:extLst>
              <a:ext uri="{FF2B5EF4-FFF2-40B4-BE49-F238E27FC236}">
                <a16:creationId xmlns:a16="http://schemas.microsoft.com/office/drawing/2014/main" id="{9C78D392-6EA4-59A0-71F4-5F35B9F1DBE9}"/>
              </a:ext>
            </a:extLst>
          </p:cNvPr>
          <p:cNvPicPr>
            <a:picLocks noChangeAspect="1"/>
          </p:cNvPicPr>
          <p:nvPr/>
        </p:nvPicPr>
        <p:blipFill>
          <a:blip r:embed="rId2"/>
          <a:stretch>
            <a:fillRect/>
          </a:stretch>
        </p:blipFill>
        <p:spPr>
          <a:xfrm>
            <a:off x="745918" y="1137320"/>
            <a:ext cx="7652163" cy="2868859"/>
          </a:xfrm>
          <a:prstGeom prst="rect">
            <a:avLst/>
          </a:prstGeom>
        </p:spPr>
      </p:pic>
    </p:spTree>
    <p:extLst>
      <p:ext uri="{BB962C8B-B14F-4D97-AF65-F5344CB8AC3E}">
        <p14:creationId xmlns:p14="http://schemas.microsoft.com/office/powerpoint/2010/main" val="344700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593314-8D2C-ACD2-9D10-EA43A54085FC}"/>
              </a:ext>
            </a:extLst>
          </p:cNvPr>
          <p:cNvSpPr>
            <a:spLocks noGrp="1"/>
          </p:cNvSpPr>
          <p:nvPr>
            <p:ph type="title"/>
          </p:nvPr>
        </p:nvSpPr>
        <p:spPr>
          <a:xfrm>
            <a:off x="481631" y="568725"/>
            <a:ext cx="8243560" cy="572700"/>
          </a:xfrm>
        </p:spPr>
        <p:txBody>
          <a:bodyPr/>
          <a:lstStyle/>
          <a:p>
            <a:r>
              <a:rPr lang="en-US" sz="2800" dirty="0"/>
              <a:t>If all of them are stored in same memory space, what is the memory size of the union?</a:t>
            </a:r>
          </a:p>
        </p:txBody>
      </p:sp>
      <p:sp>
        <p:nvSpPr>
          <p:cNvPr id="5" name="TextBox 4">
            <a:extLst>
              <a:ext uri="{FF2B5EF4-FFF2-40B4-BE49-F238E27FC236}">
                <a16:creationId xmlns:a16="http://schemas.microsoft.com/office/drawing/2014/main" id="{7F179D69-9D4A-197D-8FEA-C2AAEC06AD8A}"/>
              </a:ext>
            </a:extLst>
          </p:cNvPr>
          <p:cNvSpPr txBox="1"/>
          <p:nvPr/>
        </p:nvSpPr>
        <p:spPr>
          <a:xfrm>
            <a:off x="1033063" y="1999052"/>
            <a:ext cx="7140696" cy="830997"/>
          </a:xfrm>
          <a:prstGeom prst="rect">
            <a:avLst/>
          </a:prstGeom>
          <a:noFill/>
        </p:spPr>
        <p:txBody>
          <a:bodyPr wrap="square" rtlCol="0">
            <a:spAutoFit/>
          </a:bodyPr>
          <a:lstStyle/>
          <a:p>
            <a:r>
              <a:rPr lang="en-US" sz="2400" dirty="0">
                <a:latin typeface="Lato" panose="020F0502020204030203" pitchFamily="34" charset="0"/>
                <a:ea typeface="Lato" panose="020F0502020204030203" pitchFamily="34" charset="0"/>
                <a:cs typeface="Lato" panose="020F0502020204030203" pitchFamily="34" charset="0"/>
              </a:rPr>
              <a:t>The size of the union is defined by the largest member of the union</a:t>
            </a:r>
          </a:p>
        </p:txBody>
      </p:sp>
      <p:pic>
        <p:nvPicPr>
          <p:cNvPr id="7" name="Picture 6">
            <a:extLst>
              <a:ext uri="{FF2B5EF4-FFF2-40B4-BE49-F238E27FC236}">
                <a16:creationId xmlns:a16="http://schemas.microsoft.com/office/drawing/2014/main" id="{3D782847-92A6-B071-7CE5-6C1AC87445DA}"/>
              </a:ext>
            </a:extLst>
          </p:cNvPr>
          <p:cNvPicPr>
            <a:picLocks noChangeAspect="1"/>
          </p:cNvPicPr>
          <p:nvPr/>
        </p:nvPicPr>
        <p:blipFill>
          <a:blip r:embed="rId2"/>
          <a:stretch>
            <a:fillRect/>
          </a:stretch>
        </p:blipFill>
        <p:spPr>
          <a:xfrm>
            <a:off x="1193607" y="2830049"/>
            <a:ext cx="6285535" cy="1908357"/>
          </a:xfrm>
          <a:prstGeom prst="rect">
            <a:avLst/>
          </a:prstGeom>
        </p:spPr>
      </p:pic>
    </p:spTree>
    <p:extLst>
      <p:ext uri="{BB962C8B-B14F-4D97-AF65-F5344CB8AC3E}">
        <p14:creationId xmlns:p14="http://schemas.microsoft.com/office/powerpoint/2010/main" val="862229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1EF75A-5D26-3FF3-3D42-3E09749495FF}"/>
              </a:ext>
            </a:extLst>
          </p:cNvPr>
          <p:cNvSpPr>
            <a:spLocks noGrp="1"/>
          </p:cNvSpPr>
          <p:nvPr>
            <p:ph type="title"/>
          </p:nvPr>
        </p:nvSpPr>
        <p:spPr/>
        <p:txBody>
          <a:bodyPr/>
          <a:lstStyle/>
          <a:p>
            <a:r>
              <a:rPr lang="en-US" dirty="0"/>
              <a:t>Why use Union?</a:t>
            </a:r>
          </a:p>
        </p:txBody>
      </p:sp>
      <p:sp>
        <p:nvSpPr>
          <p:cNvPr id="4" name="TextBox 3">
            <a:extLst>
              <a:ext uri="{FF2B5EF4-FFF2-40B4-BE49-F238E27FC236}">
                <a16:creationId xmlns:a16="http://schemas.microsoft.com/office/drawing/2014/main" id="{08F99D9C-9D15-2A7E-4F36-1820FA2EA29C}"/>
              </a:ext>
            </a:extLst>
          </p:cNvPr>
          <p:cNvSpPr txBox="1"/>
          <p:nvPr/>
        </p:nvSpPr>
        <p:spPr>
          <a:xfrm>
            <a:off x="901484" y="1877660"/>
            <a:ext cx="6281093"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Lato" panose="020F0502020204030203" pitchFamily="34" charset="0"/>
                <a:ea typeface="Lato" panose="020F0502020204030203" pitchFamily="34" charset="0"/>
                <a:cs typeface="Lato" panose="020F0502020204030203" pitchFamily="34" charset="0"/>
              </a:rPr>
              <a:t>To save memory</a:t>
            </a:r>
          </a:p>
          <a:p>
            <a:pPr marL="285750" indent="-285750">
              <a:buFont typeface="Arial" panose="020B0604020202020204" pitchFamily="34" charset="0"/>
              <a:buChar char="•"/>
            </a:pPr>
            <a:r>
              <a:rPr lang="en-US" sz="2400" dirty="0">
                <a:latin typeface="Lato" panose="020F0502020204030203" pitchFamily="34" charset="0"/>
                <a:ea typeface="Lato" panose="020F0502020204030203" pitchFamily="34" charset="0"/>
                <a:cs typeface="Lato" panose="020F0502020204030203" pitchFamily="34" charset="0"/>
              </a:rPr>
              <a:t>Allow data members which are mutually exclusive to share the same memory</a:t>
            </a:r>
          </a:p>
        </p:txBody>
      </p:sp>
    </p:spTree>
    <p:extLst>
      <p:ext uri="{BB962C8B-B14F-4D97-AF65-F5344CB8AC3E}">
        <p14:creationId xmlns:p14="http://schemas.microsoft.com/office/powerpoint/2010/main" val="2922979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08127-28CF-922A-A5E7-91F3AF60B6D2}"/>
              </a:ext>
            </a:extLst>
          </p:cNvPr>
          <p:cNvSpPr>
            <a:spLocks noGrp="1"/>
          </p:cNvSpPr>
          <p:nvPr>
            <p:ph type="title"/>
          </p:nvPr>
        </p:nvSpPr>
        <p:spPr/>
        <p:txBody>
          <a:bodyPr/>
          <a:lstStyle/>
          <a:p>
            <a:r>
              <a:rPr lang="en-US" dirty="0"/>
              <a:t>Pointers</a:t>
            </a:r>
          </a:p>
        </p:txBody>
      </p:sp>
      <p:graphicFrame>
        <p:nvGraphicFramePr>
          <p:cNvPr id="3" name="Table 3">
            <a:extLst>
              <a:ext uri="{FF2B5EF4-FFF2-40B4-BE49-F238E27FC236}">
                <a16:creationId xmlns:a16="http://schemas.microsoft.com/office/drawing/2014/main" id="{75957975-A5E4-B5D4-4C72-0F386366A5C5}"/>
              </a:ext>
            </a:extLst>
          </p:cNvPr>
          <p:cNvGraphicFramePr>
            <a:graphicFrameLocks noGrp="1"/>
          </p:cNvGraphicFramePr>
          <p:nvPr>
            <p:extLst>
              <p:ext uri="{D42A27DB-BD31-4B8C-83A1-F6EECF244321}">
                <p14:modId xmlns:p14="http://schemas.microsoft.com/office/powerpoint/2010/main" val="240529367"/>
              </p:ext>
            </p:extLst>
          </p:nvPr>
        </p:nvGraphicFramePr>
        <p:xfrm>
          <a:off x="1524000" y="1607713"/>
          <a:ext cx="6096000" cy="2225040"/>
        </p:xfrm>
        <a:graphic>
          <a:graphicData uri="http://schemas.openxmlformats.org/drawingml/2006/table">
            <a:tbl>
              <a:tblPr firstRow="1" bandRow="1">
                <a:tableStyleId>{F273B090-4F70-4962-B4C7-43DE6E5CEF61}</a:tableStyleId>
              </a:tblPr>
              <a:tblGrid>
                <a:gridCol w="3048000">
                  <a:extLst>
                    <a:ext uri="{9D8B030D-6E8A-4147-A177-3AD203B41FA5}">
                      <a16:colId xmlns:a16="http://schemas.microsoft.com/office/drawing/2014/main" val="1987468447"/>
                    </a:ext>
                  </a:extLst>
                </a:gridCol>
                <a:gridCol w="3048000">
                  <a:extLst>
                    <a:ext uri="{9D8B030D-6E8A-4147-A177-3AD203B41FA5}">
                      <a16:colId xmlns:a16="http://schemas.microsoft.com/office/drawing/2014/main" val="734505511"/>
                    </a:ext>
                  </a:extLst>
                </a:gridCol>
              </a:tblGrid>
              <a:tr h="370840">
                <a:tc>
                  <a:txBody>
                    <a:bodyPr/>
                    <a:lstStyle/>
                    <a:p>
                      <a:pPr algn="ctr"/>
                      <a:r>
                        <a:rPr lang="en-US" dirty="0"/>
                        <a:t>Address</a:t>
                      </a:r>
                    </a:p>
                  </a:txBody>
                  <a:tcPr/>
                </a:tc>
                <a:tc>
                  <a:txBody>
                    <a:bodyPr/>
                    <a:lstStyle/>
                    <a:p>
                      <a:pPr algn="ctr"/>
                      <a:r>
                        <a:rPr lang="en-US" dirty="0"/>
                        <a:t>Value</a:t>
                      </a:r>
                    </a:p>
                  </a:txBody>
                  <a:tcPr/>
                </a:tc>
                <a:extLst>
                  <a:ext uri="{0D108BD9-81ED-4DB2-BD59-A6C34878D82A}">
                    <a16:rowId xmlns:a16="http://schemas.microsoft.com/office/drawing/2014/main" val="3031282655"/>
                  </a:ext>
                </a:extLst>
              </a:tr>
              <a:tr h="370840">
                <a:tc>
                  <a:txBody>
                    <a:bodyPr/>
                    <a:lstStyle/>
                    <a:p>
                      <a:pPr algn="ctr"/>
                      <a:r>
                        <a:rPr lang="en-US" dirty="0"/>
                        <a:t>1000</a:t>
                      </a:r>
                    </a:p>
                  </a:txBody>
                  <a:tcPr/>
                </a:tc>
                <a:tc>
                  <a:txBody>
                    <a:bodyPr/>
                    <a:lstStyle/>
                    <a:p>
                      <a:pPr algn="ctr"/>
                      <a:r>
                        <a:rPr lang="en-US" dirty="0"/>
                        <a:t>1010 0101</a:t>
                      </a:r>
                    </a:p>
                  </a:txBody>
                  <a:tcPr/>
                </a:tc>
                <a:extLst>
                  <a:ext uri="{0D108BD9-81ED-4DB2-BD59-A6C34878D82A}">
                    <a16:rowId xmlns:a16="http://schemas.microsoft.com/office/drawing/2014/main" val="3912993105"/>
                  </a:ext>
                </a:extLst>
              </a:tr>
              <a:tr h="370840">
                <a:tc>
                  <a:txBody>
                    <a:bodyPr/>
                    <a:lstStyle/>
                    <a:p>
                      <a:pPr algn="ctr"/>
                      <a:r>
                        <a:rPr lang="en-US" dirty="0"/>
                        <a:t>1001</a:t>
                      </a:r>
                    </a:p>
                  </a:txBody>
                  <a:tcPr/>
                </a:tc>
                <a:tc>
                  <a:txBody>
                    <a:bodyPr/>
                    <a:lstStyle/>
                    <a:p>
                      <a:pPr algn="ctr"/>
                      <a:r>
                        <a:rPr lang="en-US" dirty="0"/>
                        <a:t>1111 1001</a:t>
                      </a:r>
                    </a:p>
                  </a:txBody>
                  <a:tcPr/>
                </a:tc>
                <a:extLst>
                  <a:ext uri="{0D108BD9-81ED-4DB2-BD59-A6C34878D82A}">
                    <a16:rowId xmlns:a16="http://schemas.microsoft.com/office/drawing/2014/main" val="3715738271"/>
                  </a:ext>
                </a:extLst>
              </a:tr>
              <a:tr h="370840">
                <a:tc>
                  <a:txBody>
                    <a:bodyPr/>
                    <a:lstStyle/>
                    <a:p>
                      <a:pPr algn="ctr"/>
                      <a:r>
                        <a:rPr lang="en-US" dirty="0"/>
                        <a:t>1002</a:t>
                      </a:r>
                    </a:p>
                  </a:txBody>
                  <a:tcPr/>
                </a:tc>
                <a:tc>
                  <a:txBody>
                    <a:bodyPr/>
                    <a:lstStyle/>
                    <a:p>
                      <a:pPr algn="ctr"/>
                      <a:r>
                        <a:rPr lang="en-US" dirty="0"/>
                        <a:t>1100 0011</a:t>
                      </a:r>
                    </a:p>
                  </a:txBody>
                  <a:tcPr/>
                </a:tc>
                <a:extLst>
                  <a:ext uri="{0D108BD9-81ED-4DB2-BD59-A6C34878D82A}">
                    <a16:rowId xmlns:a16="http://schemas.microsoft.com/office/drawing/2014/main" val="3149452211"/>
                  </a:ext>
                </a:extLst>
              </a:tr>
              <a:tr h="370840">
                <a:tc>
                  <a:txBody>
                    <a:bodyPr/>
                    <a:lstStyle/>
                    <a:p>
                      <a:pPr algn="ctr"/>
                      <a:r>
                        <a:rPr lang="en-US" dirty="0"/>
                        <a:t>1003</a:t>
                      </a:r>
                    </a:p>
                  </a:txBody>
                  <a:tcPr/>
                </a:tc>
                <a:tc>
                  <a:txBody>
                    <a:bodyPr/>
                    <a:lstStyle/>
                    <a:p>
                      <a:pPr algn="ctr"/>
                      <a:r>
                        <a:rPr lang="en-US" dirty="0"/>
                        <a:t>0011 1100</a:t>
                      </a:r>
                    </a:p>
                  </a:txBody>
                  <a:tcPr/>
                </a:tc>
                <a:extLst>
                  <a:ext uri="{0D108BD9-81ED-4DB2-BD59-A6C34878D82A}">
                    <a16:rowId xmlns:a16="http://schemas.microsoft.com/office/drawing/2014/main" val="1675254691"/>
                  </a:ext>
                </a:extLst>
              </a:tr>
              <a:tr h="370840">
                <a:tc>
                  <a:txBody>
                    <a:bodyPr/>
                    <a:lstStyle/>
                    <a:p>
                      <a:pPr algn="ctr"/>
                      <a:r>
                        <a:rPr lang="en-US" dirty="0"/>
                        <a:t>1004</a:t>
                      </a:r>
                    </a:p>
                  </a:txBody>
                  <a:tcPr/>
                </a:tc>
                <a:tc>
                  <a:txBody>
                    <a:bodyPr/>
                    <a:lstStyle/>
                    <a:p>
                      <a:pPr algn="ctr"/>
                      <a:r>
                        <a:rPr lang="en-US" dirty="0"/>
                        <a:t>0001 1000</a:t>
                      </a:r>
                    </a:p>
                  </a:txBody>
                  <a:tcPr/>
                </a:tc>
                <a:extLst>
                  <a:ext uri="{0D108BD9-81ED-4DB2-BD59-A6C34878D82A}">
                    <a16:rowId xmlns:a16="http://schemas.microsoft.com/office/drawing/2014/main" val="2238528701"/>
                  </a:ext>
                </a:extLst>
              </a:tr>
            </a:tbl>
          </a:graphicData>
        </a:graphic>
      </p:graphicFrame>
      <p:sp>
        <p:nvSpPr>
          <p:cNvPr id="4" name="TextBox 3">
            <a:extLst>
              <a:ext uri="{FF2B5EF4-FFF2-40B4-BE49-F238E27FC236}">
                <a16:creationId xmlns:a16="http://schemas.microsoft.com/office/drawing/2014/main" id="{D737FCFE-DB0C-0685-1A0D-65161B283634}"/>
              </a:ext>
            </a:extLst>
          </p:cNvPr>
          <p:cNvSpPr txBox="1"/>
          <p:nvPr/>
        </p:nvSpPr>
        <p:spPr>
          <a:xfrm>
            <a:off x="4156661" y="1158830"/>
            <a:ext cx="854721" cy="307777"/>
          </a:xfrm>
          <a:prstGeom prst="rect">
            <a:avLst/>
          </a:prstGeom>
          <a:noFill/>
        </p:spPr>
        <p:txBody>
          <a:bodyPr wrap="none" rtlCol="0">
            <a:spAutoFit/>
          </a:bodyPr>
          <a:lstStyle/>
          <a:p>
            <a:r>
              <a:rPr lang="en-US" dirty="0">
                <a:latin typeface="Lato" panose="020F0502020204030203" pitchFamily="34" charset="0"/>
                <a:ea typeface="Lato" panose="020F0502020204030203" pitchFamily="34" charset="0"/>
                <a:cs typeface="Lato" panose="020F0502020204030203" pitchFamily="34" charset="0"/>
              </a:rPr>
              <a:t>Memory</a:t>
            </a:r>
          </a:p>
        </p:txBody>
      </p:sp>
    </p:spTree>
    <p:extLst>
      <p:ext uri="{BB962C8B-B14F-4D97-AF65-F5344CB8AC3E}">
        <p14:creationId xmlns:p14="http://schemas.microsoft.com/office/powerpoint/2010/main" val="3031670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BA148-769C-0B3F-D539-9817C2A2E891}"/>
              </a:ext>
            </a:extLst>
          </p:cNvPr>
          <p:cNvSpPr>
            <a:spLocks noGrp="1"/>
          </p:cNvSpPr>
          <p:nvPr>
            <p:ph type="title"/>
          </p:nvPr>
        </p:nvSpPr>
        <p:spPr/>
        <p:txBody>
          <a:bodyPr/>
          <a:lstStyle/>
          <a:p>
            <a:r>
              <a:rPr lang="en-US" dirty="0"/>
              <a:t>What is a pointer?</a:t>
            </a:r>
          </a:p>
        </p:txBody>
      </p:sp>
      <p:sp>
        <p:nvSpPr>
          <p:cNvPr id="7" name="TextBox 6">
            <a:extLst>
              <a:ext uri="{FF2B5EF4-FFF2-40B4-BE49-F238E27FC236}">
                <a16:creationId xmlns:a16="http://schemas.microsoft.com/office/drawing/2014/main" id="{BE088A4E-D5C1-7098-4887-13823110DDEA}"/>
              </a:ext>
            </a:extLst>
          </p:cNvPr>
          <p:cNvSpPr txBox="1"/>
          <p:nvPr/>
        </p:nvSpPr>
        <p:spPr>
          <a:xfrm>
            <a:off x="837618" y="1668257"/>
            <a:ext cx="7168617" cy="1569660"/>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chemeClr val="bg1">
                    <a:lumMod val="25000"/>
                  </a:schemeClr>
                </a:solidFill>
                <a:effectLst/>
                <a:latin typeface="Lato" panose="020F0502020204030203" pitchFamily="34" charset="0"/>
                <a:ea typeface="Lato" panose="020F0502020204030203" pitchFamily="34" charset="0"/>
                <a:cs typeface="Lato" panose="020F0502020204030203" pitchFamily="34" charset="0"/>
              </a:rPr>
              <a:t>A pointer is a variable that stores the memory address of another variable as its value.</a:t>
            </a:r>
            <a:endParaRPr kumimoji="0" lang="en-US" altLang="en-US" sz="1100" i="0" u="none" strike="noStrike" cap="none" normalizeH="0" baseline="0" dirty="0">
              <a:ln>
                <a:noFill/>
              </a:ln>
              <a:solidFill>
                <a:schemeClr val="bg1">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chemeClr val="bg1">
                    <a:lumMod val="25000"/>
                  </a:schemeClr>
                </a:solidFill>
                <a:effectLst/>
                <a:latin typeface="Lato" panose="020F0502020204030203" pitchFamily="34" charset="0"/>
                <a:ea typeface="Lato" panose="020F0502020204030203" pitchFamily="34" charset="0"/>
                <a:cs typeface="Lato" panose="020F0502020204030203" pitchFamily="34" charset="0"/>
              </a:rPr>
              <a:t>A pointer variable points to a data type (like int) of the same type, and is created with the * operator.</a:t>
            </a:r>
            <a:endParaRPr kumimoji="0" lang="en-US" altLang="en-US" sz="4000" i="0" u="none" strike="noStrike" cap="none" normalizeH="0" baseline="0" dirty="0">
              <a:ln>
                <a:noFill/>
              </a:ln>
              <a:solidFill>
                <a:schemeClr val="bg1">
                  <a:lumMod val="25000"/>
                </a:schemeClr>
              </a:solidFill>
              <a:effectLst/>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427857215"/>
      </p:ext>
    </p:extLst>
  </p:cSld>
  <p:clrMapOvr>
    <a:masterClrMapping/>
  </p:clrMapOvr>
</p:sld>
</file>

<file path=ppt/theme/theme1.xml><?xml version="1.0" encoding="utf-8"?>
<a:theme xmlns:a="http://schemas.openxmlformats.org/drawingml/2006/main" name="Tips to Do your Final Project Workshop by Slidesgo">
  <a:themeElements>
    <a:clrScheme name="Simple Light">
      <a:dk1>
        <a:srgbClr val="333333"/>
      </a:dk1>
      <a:lt1>
        <a:srgbClr val="F1EFED"/>
      </a:lt1>
      <a:dk2>
        <a:srgbClr val="FDDC95"/>
      </a:dk2>
      <a:lt2>
        <a:srgbClr val="FFA784"/>
      </a:lt2>
      <a:accent1>
        <a:srgbClr val="FF7070"/>
      </a:accent1>
      <a:accent2>
        <a:srgbClr val="FFBAD5"/>
      </a:accent2>
      <a:accent3>
        <a:srgbClr val="C1BEEA"/>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629</Words>
  <Application>Microsoft Office PowerPoint</Application>
  <PresentationFormat>On-screen Show (16:9)</PresentationFormat>
  <Paragraphs>94</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Dela Gothic One</vt:lpstr>
      <vt:lpstr>Anaheim</vt:lpstr>
      <vt:lpstr>Arial</vt:lpstr>
      <vt:lpstr>Lato</vt:lpstr>
      <vt:lpstr>Open Sans</vt:lpstr>
      <vt:lpstr>Tips to Do your Final Project Workshop by Slidesgo</vt:lpstr>
      <vt:lpstr>Data Types</vt:lpstr>
      <vt:lpstr>PowerPoint Presentation</vt:lpstr>
      <vt:lpstr>Definition</vt:lpstr>
      <vt:lpstr>Example 1 of union in C</vt:lpstr>
      <vt:lpstr>Example 2 of Union</vt:lpstr>
      <vt:lpstr>If all of them are stored in same memory space, what is the memory size of the union?</vt:lpstr>
      <vt:lpstr>Why use Union?</vt:lpstr>
      <vt:lpstr>Pointers</vt:lpstr>
      <vt:lpstr>What is a pointer?</vt:lpstr>
      <vt:lpstr>Pointer</vt:lpstr>
      <vt:lpstr>Declaring and initializing pointer</vt:lpstr>
      <vt:lpstr>Example of pointer</vt:lpstr>
      <vt:lpstr>Example of pointers</vt:lpstr>
      <vt:lpstr>Reference </vt:lpstr>
      <vt:lpstr>Example of reference</vt:lpstr>
      <vt:lpstr>Difference of Pointer and Reference</vt:lpstr>
      <vt:lpstr>PowerPoint Presentation</vt:lpstr>
      <vt:lpstr>Static Memory Allocation</vt:lpstr>
      <vt:lpstr>Problem of Static memory allocation</vt:lpstr>
      <vt:lpstr>Dynamic Memory Allocation</vt:lpstr>
      <vt:lpstr>Heap</vt:lpstr>
      <vt:lpstr>Memory Manager Function</vt:lpstr>
      <vt:lpstr>Properties of memory manager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Types</dc:title>
  <cp:lastModifiedBy>Justin Ferdes</cp:lastModifiedBy>
  <cp:revision>4</cp:revision>
  <dcterms:modified xsi:type="dcterms:W3CDTF">2023-03-15T18:38:36Z</dcterms:modified>
</cp:coreProperties>
</file>