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60"/>
            <p14:sldId id="266"/>
            <p14:sldId id="267"/>
          </p14:sldIdLst>
        </p14:section>
        <p14:section name="Redux" id="{16342404-4B47-46E4-8E67-21489C16DD5A}">
          <p14:sldIdLst>
            <p14:sldId id="261"/>
            <p14:sldId id="26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10/03/2017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 your head cool and focused, there’s a tons of stuff to see today</a:t>
            </a:r>
          </a:p>
          <a:p>
            <a:endParaRPr lang="en-US" dirty="0"/>
          </a:p>
          <a:p>
            <a:r>
              <a:rPr lang="en-US" dirty="0" smtClean="0"/>
              <a:t>Cedric Hartland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Rock &amp; Roll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there’s more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Build, enhanced development process and how to test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 we’re targeting	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gentle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 err="1" smtClean="0"/>
              <a:t>Javascript</a:t>
            </a:r>
            <a:r>
              <a:rPr lang="en-US" i="1" dirty="0" smtClean="0"/>
              <a:t> library for building user interfaces</a:t>
            </a:r>
            <a:endParaRPr lang="fr-FR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</a:t>
            </a:r>
            <a:r>
              <a:rPr lang="en-US" dirty="0" smtClean="0"/>
              <a:t>library that defines views through components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 declarative way</a:t>
            </a:r>
          </a:p>
          <a:p>
            <a:pPr lvl="1"/>
            <a:r>
              <a:rPr lang="en-US" dirty="0" smtClean="0"/>
              <a:t>Given an application state, renders some </a:t>
            </a:r>
            <a:r>
              <a:rPr lang="en-US" i="1" dirty="0" smtClean="0"/>
              <a:t>shadow </a:t>
            </a:r>
            <a:r>
              <a:rPr lang="en-US" dirty="0" smtClean="0"/>
              <a:t>DOM 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such inputs are named properties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Optimized rendering </a:t>
            </a:r>
            <a:r>
              <a:rPr lang="en-US" dirty="0" smtClean="0"/>
              <a:t>engine </a:t>
            </a:r>
            <a:r>
              <a:rPr lang="en-US" sz="1800" dirty="0" smtClean="0">
                <a:solidFill>
                  <a:schemeClr val="accent6"/>
                </a:solidFill>
              </a:rPr>
              <a:t>inspired </a:t>
            </a:r>
            <a:r>
              <a:rPr lang="en-US" sz="1800" dirty="0">
                <a:solidFill>
                  <a:schemeClr val="accent6"/>
                </a:solidFill>
              </a:rPr>
              <a:t>from game engines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Little </a:t>
            </a:r>
            <a:r>
              <a:rPr lang="en-US" dirty="0"/>
              <a:t>assumption on application structure </a:t>
            </a:r>
            <a:r>
              <a:rPr lang="en-US" sz="180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render on server side </a:t>
            </a:r>
            <a:r>
              <a:rPr lang="en-US" sz="1800" dirty="0">
                <a:solidFill>
                  <a:schemeClr val="accent6"/>
                </a:solidFill>
              </a:rPr>
              <a:t>SEO </a:t>
            </a:r>
            <a:r>
              <a:rPr lang="en-US" sz="1800" dirty="0" smtClean="0">
                <a:solidFill>
                  <a:schemeClr val="accent6"/>
                </a:solidFill>
              </a:rPr>
              <a:t>please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what’s actually good in it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good parts</a:t>
            </a:r>
          </a:p>
          <a:p>
            <a:pPr lvl="1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Enhanced reusability </a:t>
            </a:r>
            <a:r>
              <a:rPr lang="en-US" sz="1600" dirty="0" smtClean="0">
                <a:solidFill>
                  <a:schemeClr val="accent6"/>
                </a:solidFill>
              </a:rPr>
              <a:t>well, keep it generic if you plan on reusing…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dirty="0" smtClean="0"/>
              <a:t>Rendering lifecycle with optimizations</a:t>
            </a:r>
          </a:p>
          <a:p>
            <a:pPr lvl="2"/>
            <a:r>
              <a:rPr lang="en-US" dirty="0" smtClean="0"/>
              <a:t>Basic type checking</a:t>
            </a:r>
          </a:p>
          <a:p>
            <a:pPr lvl="1"/>
            <a:r>
              <a:rPr lang="en-US" dirty="0" smtClean="0"/>
              <a:t>Becomes powerful with ES6 and more </a:t>
            </a:r>
          </a:p>
          <a:p>
            <a:pPr lvl="2"/>
            <a:r>
              <a:rPr lang="en-US" dirty="0" smtClean="0"/>
              <a:t>Dependency management</a:t>
            </a:r>
          </a:p>
          <a:p>
            <a:pPr lvl="2"/>
            <a:r>
              <a:rPr lang="en-US" dirty="0" err="1" smtClean="0"/>
              <a:t>Uptaded</a:t>
            </a:r>
            <a:r>
              <a:rPr lang="en-US" dirty="0" smtClean="0"/>
              <a:t> syntax and language features</a:t>
            </a:r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 inclusions</a:t>
            </a:r>
          </a:p>
          <a:p>
            <a:pPr lvl="1"/>
            <a:r>
              <a:rPr lang="en-US" dirty="0" smtClean="0"/>
              <a:t>Arguably JSX</a:t>
            </a:r>
          </a:p>
          <a:p>
            <a:pPr lvl="2"/>
            <a:r>
              <a:rPr lang="en-US" dirty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simple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user interactions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Rendering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" y="1416908"/>
            <a:ext cx="11439874" cy="474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Redux, a sweet introduction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source of truth, read-only state, pure functions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325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A simple view</vt:lpstr>
      <vt:lpstr>Adding user interactions</vt:lpstr>
      <vt:lpstr>Rendering workflow</vt:lpstr>
      <vt:lpstr>Redux, a sweet introduction</vt:lpstr>
      <vt:lpstr>PowerPoint Presentation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70</cp:revision>
  <dcterms:created xsi:type="dcterms:W3CDTF">2017-02-24T09:15:07Z</dcterms:created>
  <dcterms:modified xsi:type="dcterms:W3CDTF">2017-03-10T14:14:07Z</dcterms:modified>
</cp:coreProperties>
</file>