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66" r:id="rId9"/>
    <p:sldId id="267" r:id="rId10"/>
    <p:sldId id="269" r:id="rId11"/>
    <p:sldId id="270" r:id="rId12"/>
    <p:sldId id="273" r:id="rId13"/>
    <p:sldId id="261" r:id="rId14"/>
    <p:sldId id="264" r:id="rId15"/>
    <p:sldId id="275" r:id="rId16"/>
    <p:sldId id="274" r:id="rId17"/>
    <p:sldId id="276" r:id="rId18"/>
    <p:sldId id="262" r:id="rId19"/>
    <p:sldId id="26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60"/>
            <p14:sldId id="266"/>
            <p14:sldId id="267"/>
            <p14:sldId id="269"/>
            <p14:sldId id="270"/>
            <p14:sldId id="271"/>
          </p14:sldIdLst>
        </p14:section>
        <p14:section name="Redux" id="{16342404-4B47-46E4-8E67-21489C16DD5A}">
          <p14:sldIdLst>
            <p14:sldId id="261"/>
            <p14:sldId id="264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6" y="-8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13/03/2017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x 5 times slower to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DOM</a:t>
            </a:r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(input) changes trigger re-rendering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Creation of shadow DOM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Creating and comparing shadow DOMs still not actually cheap</a:t>
            </a:r>
          </a:p>
          <a:p>
            <a:r>
              <a:rPr lang="en-US" noProof="0" dirty="0" smtClean="0"/>
              <a:t>Optimize 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all to reduce impact of creating and comparing shadow DOMs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21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will always return same content for given input and not hold internal 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is not held in component ! </a:t>
            </a:r>
            <a:r>
              <a:rPr lang="en-US" sz="1900" noProof="0" dirty="0" smtClean="0">
                <a:solidFill>
                  <a:schemeClr val="accent6"/>
                </a:solidFill>
              </a:rPr>
              <a:t>Well, it could but to be considered with care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908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Most components 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pPr lvl="1"/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2"/>
            <a:r>
              <a:rPr lang="en-US" dirty="0" smtClean="0"/>
              <a:t>Operate other components and user actions functions</a:t>
            </a:r>
          </a:p>
          <a:p>
            <a:pPr lvl="2"/>
            <a:r>
              <a:rPr lang="en-US" dirty="0" smtClean="0"/>
              <a:t>Some bind data-source to operated dumb components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Redux, a sweet introduction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Single source of truth, read-only state, pure functions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original</a:t>
            </a:r>
            <a:br>
              <a:rPr lang="fr-FR" dirty="0" smtClean="0"/>
            </a:br>
            <a:r>
              <a:rPr lang="fr-FR" dirty="0" err="1" smtClean="0"/>
              <a:t>worflow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  <p:cxnSp>
        <p:nvCxnSpPr>
          <p:cNvPr id="50" name="Forme 49"/>
          <p:cNvCxnSpPr>
            <a:stCxn id="11" idx="2"/>
            <a:endCxn id="10" idx="3"/>
          </p:cNvCxnSpPr>
          <p:nvPr/>
        </p:nvCxnSpPr>
        <p:spPr>
          <a:xfrm rot="5400000">
            <a:off x="9429751" y="4476750"/>
            <a:ext cx="792956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Forme 50"/>
          <p:cNvCxnSpPr>
            <a:stCxn id="10" idx="1"/>
            <a:endCxn id="12" idx="2"/>
          </p:cNvCxnSpPr>
          <p:nvPr/>
        </p:nvCxnSpPr>
        <p:spPr>
          <a:xfrm rot="10800000">
            <a:off x="5948363" y="4864895"/>
            <a:ext cx="1550194" cy="78343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Forme 53"/>
          <p:cNvCxnSpPr>
            <a:stCxn id="12" idx="0"/>
            <a:endCxn id="9" idx="1"/>
          </p:cNvCxnSpPr>
          <p:nvPr/>
        </p:nvCxnSpPr>
        <p:spPr>
          <a:xfrm rot="5400000" flipH="1" flipV="1">
            <a:off x="6372226" y="2909888"/>
            <a:ext cx="702468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Forme 58"/>
          <p:cNvCxnSpPr>
            <a:stCxn id="9" idx="3"/>
            <a:endCxn id="11" idx="0"/>
          </p:cNvCxnSpPr>
          <p:nvPr/>
        </p:nvCxnSpPr>
        <p:spPr>
          <a:xfrm>
            <a:off x="9051132" y="3333751"/>
            <a:ext cx="1550194" cy="71199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2" idx="1"/>
          </p:cNvCxnSpPr>
          <p:nvPr/>
        </p:nvCxnSpPr>
        <p:spPr>
          <a:xfrm>
            <a:off x="3933825" y="4448175"/>
            <a:ext cx="1238250" cy="23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</a:t>
            </a:r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proposes an alternative </a:t>
            </a:r>
            <a:r>
              <a:rPr lang="fr-FR" dirty="0" err="1" smtClean="0"/>
              <a:t>worflow</a:t>
            </a:r>
            <a:r>
              <a:rPr lang="fr-FR" dirty="0" smtClean="0"/>
              <a:t> </a:t>
            </a:r>
            <a:r>
              <a:rPr lang="fr-FR" dirty="0" err="1" smtClean="0"/>
              <a:t>emphasing</a:t>
            </a:r>
            <a:r>
              <a:rPr lang="fr-FR" dirty="0" smtClean="0"/>
              <a:t> on the data store</a:t>
            </a:r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a state</a:t>
            </a:r>
          </a:p>
          <a:p>
            <a:pPr lvl="1"/>
            <a:r>
              <a:rPr lang="fr-FR" dirty="0" smtClean="0"/>
              <a:t>Store updates </a:t>
            </a:r>
            <a:r>
              <a:rPr lang="fr-FR" dirty="0" err="1" smtClean="0"/>
              <a:t>goes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reducer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consume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state mutations as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No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r>
              <a:rPr lang="fr-FR" dirty="0" smtClean="0"/>
              <a:t> </a:t>
            </a:r>
          </a:p>
          <a:p>
            <a:pPr lvl="1" algn="ctr">
              <a:buNone/>
            </a:pPr>
            <a:r>
              <a:rPr lang="fr-FR" dirty="0" smtClean="0"/>
              <a:t>(state, action) =&gt; state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3794" name="AutoShape 2" descr="Image result for redux workflow"/>
          <p:cNvSpPr>
            <a:spLocks noChangeAspect="1" noChangeArrowheads="1"/>
          </p:cNvSpPr>
          <p:nvPr/>
        </p:nvSpPr>
        <p:spPr bwMode="auto">
          <a:xfrm>
            <a:off x="155575" y="-2979738"/>
            <a:ext cx="8296275" cy="6219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796" name="AutoShape 4" descr="Image result for redux workflow"/>
          <p:cNvSpPr>
            <a:spLocks noChangeAspect="1" noChangeArrowheads="1"/>
          </p:cNvSpPr>
          <p:nvPr/>
        </p:nvSpPr>
        <p:spPr bwMode="auto">
          <a:xfrm>
            <a:off x="155575" y="-2979738"/>
            <a:ext cx="8296275" cy="6219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3798" name="Picture 6" descr="Image result for redux workflow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0600" y="1414234"/>
            <a:ext cx="6397200" cy="4796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Wait, there’s more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project we’re targeting	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30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smtClean="0"/>
              <a:t>In a declarative way</a:t>
            </a:r>
          </a:p>
          <a:p>
            <a:pPr lvl="1"/>
            <a:r>
              <a:rPr lang="en-US" noProof="0" smtClean="0"/>
              <a:t>Components (objects…) means reusability</a:t>
            </a:r>
          </a:p>
          <a:p>
            <a:pPr lvl="1"/>
            <a:r>
              <a:rPr lang="en-US" noProof="0" smtClean="0"/>
              <a:t>Given </a:t>
            </a:r>
            <a:r>
              <a:rPr lang="en-US" noProof="0" smtClean="0"/>
              <a:t>an application state, renders some </a:t>
            </a:r>
            <a:r>
              <a:rPr lang="en-US" i="1" noProof="0" smtClean="0"/>
              <a:t>shadow </a:t>
            </a:r>
            <a:r>
              <a:rPr lang="en-US" noProof="0" smtClean="0"/>
              <a:t>DOM</a:t>
            </a:r>
            <a:r>
              <a:rPr lang="en-US" noProof="0" smtClean="0"/>
              <a:t/>
            </a:r>
            <a:br>
              <a:rPr lang="en-US" noProof="0" smtClean="0"/>
            </a:br>
            <a:r>
              <a:rPr lang="en-US" sz="1800" noProof="0" smtClean="0">
                <a:solidFill>
                  <a:schemeClr val="accent6"/>
                </a:solidFill>
              </a:rPr>
              <a:t>application state are inputs named </a:t>
            </a:r>
            <a:r>
              <a:rPr lang="en-US" sz="1800" noProof="0" smtClean="0">
                <a:solidFill>
                  <a:schemeClr val="accent6"/>
                </a:solidFill>
              </a:rPr>
              <a:t>properties</a:t>
            </a:r>
            <a:endParaRPr lang="en-US" noProof="0" smtClean="0">
              <a:solidFill>
                <a:schemeClr val="accent6"/>
              </a:solidFill>
            </a:endParaRPr>
          </a:p>
          <a:p>
            <a:pPr lvl="2"/>
            <a:r>
              <a:rPr lang="en-US" noProof="0" smtClean="0"/>
              <a:t>Business logic, state flow and DOM rendering are independent</a:t>
            </a:r>
          </a:p>
          <a:p>
            <a:pPr lvl="1"/>
            <a:r>
              <a:rPr lang="en-US" noProof="0" smtClean="0"/>
              <a:t>Optimized </a:t>
            </a:r>
            <a:r>
              <a:rPr lang="en-US" noProof="0"/>
              <a:t>rendering </a:t>
            </a:r>
            <a:r>
              <a:rPr lang="en-US" noProof="0" smtClean="0"/>
              <a:t>engine </a:t>
            </a:r>
            <a:r>
              <a:rPr lang="en-US" sz="1800" noProof="0" smtClean="0">
                <a:solidFill>
                  <a:schemeClr val="accent6"/>
                </a:solidFill>
              </a:rPr>
              <a:t>inspired </a:t>
            </a:r>
            <a:r>
              <a:rPr lang="en-US" sz="1800" noProof="0">
                <a:solidFill>
                  <a:schemeClr val="accent6"/>
                </a:solidFill>
              </a:rPr>
              <a:t>from game engines</a:t>
            </a:r>
            <a:endParaRPr lang="en-US" noProof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Little </a:t>
            </a:r>
            <a:r>
              <a:rPr lang="en-US" noProof="0"/>
              <a:t>assumption on application structure </a:t>
            </a:r>
            <a:r>
              <a:rPr lang="en-US" sz="1800" noProof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smtClean="0"/>
              <a:t>Can </a:t>
            </a:r>
            <a:r>
              <a:rPr lang="en-US" noProof="0"/>
              <a:t>render on server side </a:t>
            </a:r>
            <a:r>
              <a:rPr lang="en-US" sz="1800" noProof="0">
                <a:solidFill>
                  <a:schemeClr val="accent6"/>
                </a:solidFill>
              </a:rPr>
              <a:t>SEO </a:t>
            </a:r>
            <a:r>
              <a:rPr lang="en-US" sz="1800" noProof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smtClean="0">
                <a:solidFill>
                  <a:schemeClr val="accent5"/>
                </a:solidFill>
              </a:rPr>
              <a:t>What else ? Not so much</a:t>
            </a:r>
            <a:endParaRPr lang="en-US" noProof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what’s actually good in it ?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Components</a:t>
            </a:r>
          </a:p>
          <a:p>
            <a:pPr lvl="1"/>
            <a:r>
              <a:rPr lang="en-US" noProof="0" smtClean="0"/>
              <a:t>Enhanced reusability </a:t>
            </a:r>
            <a:r>
              <a:rPr lang="en-US" sz="1800" noProof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noProof="0" smtClean="0"/>
              <a:t>Rendering lifecycle with optimizations</a:t>
            </a:r>
          </a:p>
          <a:p>
            <a:pPr lvl="1"/>
            <a:r>
              <a:rPr lang="en-US" noProof="0" smtClean="0"/>
              <a:t>Basic type checking </a:t>
            </a:r>
            <a:r>
              <a:rPr lang="en-US" sz="1800" noProof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smtClean="0">
                <a:solidFill>
                  <a:schemeClr val="accent6"/>
                </a:solidFill>
              </a:rPr>
              <a:t>propTypes</a:t>
            </a:r>
          </a:p>
          <a:p>
            <a:r>
              <a:rPr lang="en-US" noProof="0" smtClean="0"/>
              <a:t>Becomes powerful with ES6 and more </a:t>
            </a:r>
            <a:r>
              <a:rPr lang="en-US" sz="2000" noProof="0" smtClean="0">
                <a:solidFill>
                  <a:schemeClr val="accent6"/>
                </a:solidFill>
              </a:rPr>
              <a:t>it’s not react, it’s ES6</a:t>
            </a:r>
            <a:endParaRPr lang="en-US" noProof="0" smtClean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Dependency management</a:t>
            </a:r>
          </a:p>
          <a:p>
            <a:pPr lvl="1"/>
            <a:r>
              <a:rPr lang="en-US" noProof="0" smtClean="0"/>
              <a:t>Uptaded syntax and language features</a:t>
            </a:r>
          </a:p>
          <a:p>
            <a:pPr lvl="1"/>
            <a:r>
              <a:rPr lang="en-US" noProof="0" smtClean="0"/>
              <a:t>Css inclusions</a:t>
            </a:r>
          </a:p>
          <a:p>
            <a:r>
              <a:rPr lang="en-US" noProof="0" smtClean="0"/>
              <a:t>Arguably JSX</a:t>
            </a:r>
          </a:p>
          <a:p>
            <a:pPr lvl="1"/>
            <a:r>
              <a:rPr lang="en-US" noProof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JSX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writing and reading </a:t>
            </a:r>
            <a:r>
              <a:rPr lang="en-US" noProof="0" dirty="0" err="1" smtClean="0"/>
              <a:t>w.r.t</a:t>
            </a:r>
            <a:r>
              <a:rPr lang="en-US" noProof="0" dirty="0" smtClean="0"/>
              <a:t>.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prefer CSS 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52524" y="2971800"/>
            <a:ext cx="3838575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b="1" dirty="0" err="1" smtClean="0"/>
              <a:t>React.createElement</a:t>
            </a:r>
            <a:r>
              <a:rPr lang="fr-FR" b="1" dirty="0" smtClean="0"/>
              <a:t>(</a:t>
            </a:r>
          </a:p>
          <a:p>
            <a:pPr lvl="1"/>
            <a:r>
              <a:rPr lang="fr-FR" b="1" dirty="0" smtClean="0"/>
              <a:t>	</a:t>
            </a:r>
            <a:r>
              <a:rPr lang="fr-FR" b="1" dirty="0" err="1" smtClean="0"/>
              <a:t>MyButton</a:t>
            </a:r>
            <a:r>
              <a:rPr lang="fr-FR" b="1" dirty="0" smtClean="0"/>
              <a:t>, </a:t>
            </a:r>
          </a:p>
          <a:p>
            <a:pPr lvl="1"/>
            <a:r>
              <a:rPr lang="fr-FR" b="1" dirty="0" smtClean="0"/>
              <a:t>	</a:t>
            </a:r>
            <a:r>
              <a:rPr lang="fr-FR" b="1" dirty="0" smtClean="0"/>
              <a:t>{</a:t>
            </a:r>
          </a:p>
          <a:p>
            <a:pPr lvl="1"/>
            <a:r>
              <a:rPr lang="fr-FR" b="1" dirty="0" smtClean="0"/>
              <a:t>	  </a:t>
            </a:r>
            <a:r>
              <a:rPr lang="fr-FR" b="1" dirty="0" err="1" smtClean="0"/>
              <a:t>color</a:t>
            </a:r>
            <a:r>
              <a:rPr lang="fr-FR" b="1" dirty="0" smtClean="0"/>
              <a:t>: '</a:t>
            </a:r>
            <a:r>
              <a:rPr lang="fr-FR" b="1" dirty="0" err="1" smtClean="0"/>
              <a:t>blue</a:t>
            </a:r>
            <a:r>
              <a:rPr lang="fr-FR" b="1" dirty="0" smtClean="0"/>
              <a:t>', </a:t>
            </a:r>
          </a:p>
          <a:p>
            <a:pPr lvl="1"/>
            <a:r>
              <a:rPr lang="fr-FR" b="1" dirty="0" smtClean="0"/>
              <a:t>	</a:t>
            </a:r>
            <a:r>
              <a:rPr lang="fr-FR" b="1" dirty="0" smtClean="0"/>
              <a:t>  </a:t>
            </a:r>
            <a:r>
              <a:rPr lang="fr-FR" b="1" dirty="0" err="1" smtClean="0"/>
              <a:t>shadowSize</a:t>
            </a:r>
            <a:r>
              <a:rPr lang="fr-FR" b="1" dirty="0" smtClean="0"/>
              <a:t>: 2</a:t>
            </a:r>
          </a:p>
          <a:p>
            <a:pPr lvl="1"/>
            <a:r>
              <a:rPr lang="fr-FR" b="1" dirty="0" smtClean="0"/>
              <a:t>	</a:t>
            </a:r>
            <a:r>
              <a:rPr lang="fr-FR" b="1" dirty="0" smtClean="0"/>
              <a:t>}, </a:t>
            </a:r>
          </a:p>
          <a:p>
            <a:pPr lvl="1"/>
            <a:r>
              <a:rPr lang="fr-FR" b="1" dirty="0" smtClean="0"/>
              <a:t>	</a:t>
            </a:r>
            <a:r>
              <a:rPr lang="fr-FR" b="1" dirty="0" smtClean="0"/>
              <a:t>'Click Me' </a:t>
            </a:r>
          </a:p>
          <a:p>
            <a:pPr lvl="1"/>
            <a:r>
              <a:rPr lang="fr-FR" b="1" dirty="0" smtClean="0"/>
              <a:t>) ;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7115174" y="2971800"/>
            <a:ext cx="3838575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MyButton</a:t>
            </a:r>
            <a:r>
              <a:rPr lang="en-US" b="1" dirty="0" smtClean="0"/>
              <a:t> color="blue" </a:t>
            </a:r>
            <a:r>
              <a:rPr lang="en-US" b="1" dirty="0" smtClean="0"/>
              <a:t>	</a:t>
            </a:r>
            <a:r>
              <a:rPr lang="en-US" b="1" dirty="0" err="1" smtClean="0"/>
              <a:t>shadowSize</a:t>
            </a:r>
            <a:r>
              <a:rPr lang="en-US" b="1" dirty="0" smtClean="0"/>
              <a:t>={2}&gt; Click Me &lt;/</a:t>
            </a:r>
            <a:r>
              <a:rPr lang="en-US" b="1" dirty="0" err="1" smtClean="0"/>
              <a:t>MyButton</a:t>
            </a:r>
            <a:r>
              <a:rPr lang="en-US" b="1" dirty="0" smtClean="0"/>
              <a:t>&gt; </a:t>
            </a:r>
            <a:endParaRPr lang="en-US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152524" y="256222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115174" y="2562225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063" y="1499286"/>
            <a:ext cx="11439874" cy="4748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788</Words>
  <Application>Microsoft Office PowerPoint</Application>
  <PresentationFormat>Personnalisé</PresentationFormat>
  <Paragraphs>207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JSX</vt:lpstr>
      <vt:lpstr>A (not so) simple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Redux, a sweet introduction</vt:lpstr>
      <vt:lpstr>Redux – what the flux ?</vt:lpstr>
      <vt:lpstr>Redux – what the flux ?</vt:lpstr>
      <vt:lpstr>Redux – flux</vt:lpstr>
      <vt:lpstr>Redux – workflow 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Microsoft</cp:lastModifiedBy>
  <cp:revision>113</cp:revision>
  <dcterms:created xsi:type="dcterms:W3CDTF">2017-02-24T09:15:07Z</dcterms:created>
  <dcterms:modified xsi:type="dcterms:W3CDTF">2017-03-13T10:43:30Z</dcterms:modified>
</cp:coreProperties>
</file>