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77" r:id="rId9"/>
    <p:sldId id="266" r:id="rId10"/>
    <p:sldId id="267" r:id="rId11"/>
    <p:sldId id="269" r:id="rId12"/>
    <p:sldId id="270" r:id="rId13"/>
    <p:sldId id="273" r:id="rId14"/>
    <p:sldId id="261" r:id="rId15"/>
    <p:sldId id="264" r:id="rId16"/>
    <p:sldId id="275" r:id="rId17"/>
    <p:sldId id="274" r:id="rId18"/>
    <p:sldId id="284" r:id="rId19"/>
    <p:sldId id="283" r:id="rId20"/>
    <p:sldId id="282" r:id="rId21"/>
    <p:sldId id="286" r:id="rId22"/>
    <p:sldId id="287" r:id="rId23"/>
    <p:sldId id="288" r:id="rId24"/>
    <p:sldId id="289" r:id="rId25"/>
    <p:sldId id="290" r:id="rId26"/>
    <p:sldId id="293" r:id="rId27"/>
    <p:sldId id="294" r:id="rId28"/>
    <p:sldId id="262" r:id="rId29"/>
    <p:sldId id="26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72"/>
            <p14:sldId id="260"/>
            <p14:sldId id="277"/>
            <p14:sldId id="266"/>
            <p14:sldId id="267"/>
            <p14:sldId id="269"/>
            <p14:sldId id="270"/>
            <p14:sldId id="273"/>
          </p14:sldIdLst>
        </p14:section>
        <p14:section name="Redux" id="{16342404-4B47-46E4-8E67-21489C16DD5A}">
          <p14:sldIdLst>
            <p14:sldId id="261"/>
            <p14:sldId id="264"/>
            <p14:sldId id="275"/>
            <p14:sldId id="274"/>
            <p14:sldId id="284"/>
            <p14:sldId id="283"/>
            <p14:sldId id="282"/>
            <p14:sldId id="286"/>
            <p14:sldId id="287"/>
            <p14:sldId id="288"/>
            <p14:sldId id="289"/>
            <p14:sldId id="290"/>
            <p14:sldId id="293"/>
            <p14:sldId id="294"/>
          </p14:sldIdLst>
        </p14:section>
        <p14:section name="React &amp; redux" id="{B6BBBED2-AAF2-42B9-90F4-682CAD6B1544}">
          <p14:sldIdLst>
            <p14:sldId id="262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2034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27/03/2017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9" y="1638300"/>
            <a:ext cx="10923822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x 5 times slower to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DOM</a:t>
            </a:r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(input) changes trigger re-rendering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Creation of shadow DOM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Creating and comparing shadow DOMs still not actually cheap</a:t>
            </a:r>
          </a:p>
          <a:p>
            <a:r>
              <a:rPr lang="en-US" noProof="0" dirty="0" smtClean="0"/>
              <a:t>Optimize 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all to reduce impact of creating and comparing shadow DOMs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will always return same content for given input and not hold internal 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is not held in component ! </a:t>
            </a:r>
            <a:r>
              <a:rPr lang="en-US" sz="1900" noProof="0" dirty="0" smtClean="0">
                <a:solidFill>
                  <a:schemeClr val="accent6"/>
                </a:solidFill>
              </a:rPr>
              <a:t>Well, it could but to be considered with care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component</a:t>
            </a:r>
          </a:p>
          <a:p>
            <a:pPr lvl="1"/>
            <a:r>
              <a:rPr lang="en-US" dirty="0" smtClean="0"/>
              <a:t>Most components 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pPr lvl="1"/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2"/>
            <a:r>
              <a:rPr lang="en-US" dirty="0" smtClean="0"/>
              <a:t>Operate other components and user actions functions</a:t>
            </a:r>
          </a:p>
          <a:p>
            <a:pPr lvl="2"/>
            <a:r>
              <a:rPr lang="en-US" dirty="0" smtClean="0"/>
              <a:t>Some bind data-source to operated dumb components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Redux, a sweet introduction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Single source of truth, read-only state, pure functions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original</a:t>
            </a:r>
            <a:br>
              <a:rPr lang="fr-FR" dirty="0" smtClean="0"/>
            </a:br>
            <a:r>
              <a:rPr lang="fr-FR" dirty="0" err="1" smtClean="0"/>
              <a:t>worflow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  <p:cxnSp>
        <p:nvCxnSpPr>
          <p:cNvPr id="50" name="Forme 49"/>
          <p:cNvCxnSpPr>
            <a:stCxn id="11" idx="2"/>
            <a:endCxn id="10" idx="3"/>
          </p:cNvCxnSpPr>
          <p:nvPr/>
        </p:nvCxnSpPr>
        <p:spPr>
          <a:xfrm rot="5400000">
            <a:off x="9429751" y="4476750"/>
            <a:ext cx="792956" cy="155019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Forme 50"/>
          <p:cNvCxnSpPr>
            <a:stCxn id="10" idx="1"/>
            <a:endCxn id="12" idx="2"/>
          </p:cNvCxnSpPr>
          <p:nvPr/>
        </p:nvCxnSpPr>
        <p:spPr>
          <a:xfrm rot="10800000">
            <a:off x="5948363" y="4864895"/>
            <a:ext cx="1550194" cy="78343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Forme 53"/>
          <p:cNvCxnSpPr>
            <a:stCxn id="12" idx="0"/>
            <a:endCxn id="9" idx="1"/>
          </p:cNvCxnSpPr>
          <p:nvPr/>
        </p:nvCxnSpPr>
        <p:spPr>
          <a:xfrm rot="5400000" flipH="1" flipV="1">
            <a:off x="6372226" y="2909888"/>
            <a:ext cx="702468" cy="155019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Forme 58"/>
          <p:cNvCxnSpPr>
            <a:stCxn id="9" idx="3"/>
            <a:endCxn id="11" idx="0"/>
          </p:cNvCxnSpPr>
          <p:nvPr/>
        </p:nvCxnSpPr>
        <p:spPr>
          <a:xfrm>
            <a:off x="9051132" y="3333751"/>
            <a:ext cx="1550194" cy="71199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2" idx="1"/>
          </p:cNvCxnSpPr>
          <p:nvPr/>
        </p:nvCxnSpPr>
        <p:spPr>
          <a:xfrm>
            <a:off x="3933825" y="4448175"/>
            <a:ext cx="1238250" cy="23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proposes an alternative </a:t>
            </a:r>
            <a:r>
              <a:rPr lang="fr-FR" dirty="0" err="1" smtClean="0"/>
              <a:t>worflow</a:t>
            </a:r>
            <a:r>
              <a:rPr lang="fr-FR" dirty="0" smtClean="0"/>
              <a:t> </a:t>
            </a:r>
            <a:r>
              <a:rPr lang="fr-FR" dirty="0" err="1" smtClean="0"/>
              <a:t>emphasing</a:t>
            </a:r>
            <a:r>
              <a:rPr lang="fr-FR" dirty="0" smtClean="0"/>
              <a:t> on the data store</a:t>
            </a:r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a state</a:t>
            </a:r>
          </a:p>
          <a:p>
            <a:pPr lvl="1"/>
            <a:r>
              <a:rPr lang="fr-FR" dirty="0" smtClean="0"/>
              <a:t>Store updates </a:t>
            </a:r>
            <a:r>
              <a:rPr lang="fr-FR" dirty="0" err="1" smtClean="0"/>
              <a:t>goes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reducer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2"/>
            <a:r>
              <a:rPr lang="fr-FR" dirty="0" err="1" smtClean="0"/>
              <a:t>Reducers</a:t>
            </a:r>
            <a:r>
              <a:rPr lang="fr-FR" dirty="0" smtClean="0"/>
              <a:t> consume actions </a:t>
            </a:r>
            <a:r>
              <a:rPr lang="fr-FR" sz="1600" dirty="0" err="1" smtClean="0">
                <a:solidFill>
                  <a:schemeClr val="accent6"/>
                </a:solidFill>
              </a:rPr>
              <a:t>operations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that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could</a:t>
            </a:r>
            <a:r>
              <a:rPr lang="fr-FR" sz="1600" dirty="0" smtClean="0">
                <a:solidFill>
                  <a:schemeClr val="accent6"/>
                </a:solidFill>
              </a:rPr>
              <a:t> update state</a:t>
            </a:r>
          </a:p>
          <a:p>
            <a:pPr lvl="2"/>
            <a:r>
              <a:rPr lang="fr-FR" dirty="0" err="1" smtClean="0"/>
              <a:t>Reducers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state mutations as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r>
              <a:rPr lang="fr-FR" dirty="0" smtClean="0"/>
              <a:t> ?</a:t>
            </a:r>
          </a:p>
          <a:p>
            <a:pPr lvl="1"/>
            <a:r>
              <a:rPr lang="en-US" dirty="0" smtClean="0"/>
              <a:t>No need for deep object comparison </a:t>
            </a:r>
            <a:r>
              <a:rPr lang="en-US" sz="1800" dirty="0" smtClean="0">
                <a:solidFill>
                  <a:schemeClr val="accent6"/>
                </a:solidFill>
              </a:rPr>
              <a:t>save on most expensive operation</a:t>
            </a:r>
            <a:endParaRPr lang="fr-FR" dirty="0" smtClean="0">
              <a:solidFill>
                <a:schemeClr val="accent6"/>
              </a:solidFill>
            </a:endParaRPr>
          </a:p>
          <a:p>
            <a:pPr lvl="1" algn="ctr">
              <a:buNone/>
            </a:pPr>
            <a:endParaRPr lang="fr-FR" dirty="0" smtClean="0"/>
          </a:p>
          <a:p>
            <a:pPr lvl="1" algn="ctr">
              <a:buNone/>
            </a:pPr>
            <a:r>
              <a:rPr lang="fr-FR" dirty="0" smtClean="0"/>
              <a:t>(</a:t>
            </a:r>
            <a:r>
              <a:rPr lang="fr-FR" dirty="0" smtClean="0"/>
              <a:t>state, action) =&gt; state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6357002" y="3872843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4811674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2"/>
            <a:endCxn id="23" idx="2"/>
          </p:cNvCxnSpPr>
          <p:nvPr/>
        </p:nvCxnSpPr>
        <p:spPr>
          <a:xfrm rot="5400000">
            <a:off x="6015771" y="4312664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58657" y="3171188"/>
            <a:ext cx="47117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project we’re targeting	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226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05706" y="3606284"/>
            <a:ext cx="71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60226" y="13826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24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25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8068940" y="2343150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27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Wait, there’s more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dirty="0" smtClean="0"/>
              <a:t>In a declarative way</a:t>
            </a:r>
          </a:p>
          <a:p>
            <a:pPr lvl="1"/>
            <a:r>
              <a:rPr lang="en-US" noProof="0" dirty="0" smtClean="0"/>
              <a:t>Components (objects…) means reusability</a:t>
            </a:r>
          </a:p>
          <a:p>
            <a:pPr lvl="1"/>
            <a:r>
              <a:rPr lang="en-US" noProof="0" dirty="0" smtClean="0"/>
              <a:t>Given an application state, renders some </a:t>
            </a:r>
            <a:r>
              <a:rPr lang="en-US" i="1" noProof="0" dirty="0" smtClean="0"/>
              <a:t>shadow </a:t>
            </a:r>
            <a:r>
              <a:rPr lang="en-US" noProof="0" dirty="0" smtClean="0"/>
              <a:t>DOM</a:t>
            </a:r>
            <a:br>
              <a:rPr lang="en-US" noProof="0" dirty="0" smtClean="0"/>
            </a:br>
            <a:r>
              <a:rPr lang="en-US" sz="1800" noProof="0" dirty="0" smtClean="0">
                <a:solidFill>
                  <a:schemeClr val="accent6"/>
                </a:solidFill>
              </a:rPr>
              <a:t>application state are inputs named properties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Business logic, state flow and DOM rendering are independent</a:t>
            </a:r>
          </a:p>
          <a:p>
            <a:pPr lvl="1"/>
            <a:r>
              <a:rPr lang="en-US" noProof="0" dirty="0" smtClean="0"/>
              <a:t>Optimized </a:t>
            </a:r>
            <a:r>
              <a:rPr lang="en-US" noProof="0" dirty="0"/>
              <a:t>rendering </a:t>
            </a:r>
            <a:r>
              <a:rPr lang="en-US" noProof="0" dirty="0" smtClean="0"/>
              <a:t>engine </a:t>
            </a:r>
            <a:r>
              <a:rPr lang="en-US" sz="1800" noProof="0" dirty="0" smtClean="0">
                <a:solidFill>
                  <a:schemeClr val="accent6"/>
                </a:solidFill>
              </a:rPr>
              <a:t>inspired </a:t>
            </a:r>
            <a:r>
              <a:rPr lang="en-US" sz="1800" noProof="0" dirty="0">
                <a:solidFill>
                  <a:schemeClr val="accent6"/>
                </a:solidFill>
              </a:rPr>
              <a:t>from game engines</a:t>
            </a:r>
            <a:endParaRPr lang="en-US" noProof="0" dirty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Little </a:t>
            </a:r>
            <a:r>
              <a:rPr lang="en-US" noProof="0" dirty="0"/>
              <a:t>assumption on application structure </a:t>
            </a:r>
            <a:r>
              <a:rPr lang="en-US" sz="1800" noProof="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/>
              <a:t>render on server side </a:t>
            </a:r>
            <a:r>
              <a:rPr lang="en-US" sz="1800" noProof="0" dirty="0">
                <a:solidFill>
                  <a:schemeClr val="accent6"/>
                </a:solidFill>
              </a:rPr>
              <a:t>SEO </a:t>
            </a:r>
            <a:r>
              <a:rPr lang="en-US" sz="1800" noProof="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dirty="0" smtClean="0">
                <a:solidFill>
                  <a:schemeClr val="accent5"/>
                </a:solidFill>
              </a:rPr>
              <a:t>What else ? Not so much</a:t>
            </a:r>
            <a:endParaRPr lang="en-US" noProof="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what’s actually good in it ?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Components</a:t>
            </a:r>
          </a:p>
          <a:p>
            <a:pPr lvl="1"/>
            <a:r>
              <a:rPr lang="en-US" noProof="0" smtClean="0"/>
              <a:t>Enhanced reusability </a:t>
            </a:r>
            <a:r>
              <a:rPr lang="en-US" sz="1800" noProof="0" smtClean="0">
                <a:solidFill>
                  <a:schemeClr val="accent6"/>
                </a:solidFill>
              </a:rPr>
              <a:t>well, keep it generic if you plan on reusing…</a:t>
            </a:r>
          </a:p>
          <a:p>
            <a:pPr lvl="1"/>
            <a:r>
              <a:rPr lang="en-US" noProof="0" smtClean="0"/>
              <a:t>Rendering lifecycle with optimizations</a:t>
            </a:r>
          </a:p>
          <a:p>
            <a:pPr lvl="1"/>
            <a:r>
              <a:rPr lang="en-US" noProof="0" smtClean="0"/>
              <a:t>Basic type checking </a:t>
            </a:r>
            <a:r>
              <a:rPr lang="en-US" sz="1800" noProof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smtClean="0">
                <a:solidFill>
                  <a:schemeClr val="accent6"/>
                </a:solidFill>
              </a:rPr>
              <a:t>propTypes</a:t>
            </a:r>
          </a:p>
          <a:p>
            <a:r>
              <a:rPr lang="en-US" noProof="0" smtClean="0"/>
              <a:t>Becomes powerful with ES6 and more </a:t>
            </a:r>
            <a:r>
              <a:rPr lang="en-US" sz="2000" noProof="0" smtClean="0">
                <a:solidFill>
                  <a:schemeClr val="accent6"/>
                </a:solidFill>
              </a:rPr>
              <a:t>it’s not react, it’s ES6</a:t>
            </a:r>
            <a:endParaRPr lang="en-US" noProof="0" smtClean="0">
              <a:solidFill>
                <a:schemeClr val="accent6"/>
              </a:solidFill>
            </a:endParaRPr>
          </a:p>
          <a:p>
            <a:pPr lvl="1"/>
            <a:r>
              <a:rPr lang="en-US" noProof="0" smtClean="0"/>
              <a:t>Dependency management</a:t>
            </a:r>
          </a:p>
          <a:p>
            <a:pPr lvl="1"/>
            <a:r>
              <a:rPr lang="en-US" noProof="0" smtClean="0"/>
              <a:t>Uptaded syntax and language features</a:t>
            </a:r>
          </a:p>
          <a:p>
            <a:pPr lvl="1"/>
            <a:r>
              <a:rPr lang="en-US" noProof="0" smtClean="0"/>
              <a:t>Css inclusions</a:t>
            </a:r>
          </a:p>
          <a:p>
            <a:r>
              <a:rPr lang="en-US" noProof="0" smtClean="0"/>
              <a:t>Arguably JSX</a:t>
            </a:r>
          </a:p>
          <a:p>
            <a:pPr lvl="1"/>
            <a:r>
              <a:rPr lang="en-US" noProof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JSX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</a:t>
            </a:r>
            <a:r>
              <a:rPr lang="en-US" noProof="0" dirty="0" smtClean="0"/>
              <a:t>code readability for React</a:t>
            </a:r>
            <a:endParaRPr lang="en-US" noProof="0" dirty="0" smtClean="0"/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prefer CSS 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4914418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"div",</a:t>
            </a:r>
          </a:p>
          <a:p>
            <a:pPr lvl="1"/>
            <a:r>
              <a:rPr lang="fr-FR" sz="1100" b="1" dirty="0"/>
              <a:t>   { "class": "</a:t>
            </a:r>
            <a:r>
              <a:rPr lang="fr-FR" sz="1100" b="1" dirty="0" err="1"/>
              <a:t>app-head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 smtClean="0"/>
              <a:t>("</a:t>
            </a:r>
            <a:r>
              <a:rPr lang="fr-FR" sz="1100" b="1" dirty="0"/>
              <a:t>h1</a:t>
            </a:r>
            <a:r>
              <a:rPr lang="fr-FR" sz="1100" b="1" dirty="0" smtClean="0"/>
              <a:t>", </a:t>
            </a:r>
            <a:r>
              <a:rPr lang="fr-FR" sz="1100" b="1" dirty="0" err="1" smtClean="0"/>
              <a:t>null</a:t>
            </a:r>
            <a:r>
              <a:rPr lang="fr-FR" sz="1100" b="1" dirty="0" smtClean="0"/>
              <a:t>, "</a:t>
            </a:r>
            <a:r>
              <a:rPr lang="fr-FR" sz="1100" b="1" dirty="0"/>
              <a:t>Portfolio </a:t>
            </a:r>
            <a:r>
              <a:rPr lang="fr-FR" sz="1100" b="1" dirty="0" err="1" smtClean="0"/>
              <a:t>Quality</a:t>
            </a:r>
            <a:r>
              <a:rPr lang="fr-FR" sz="1100" b="1" dirty="0" smtClean="0"/>
              <a:t>" ),</a:t>
            </a:r>
          </a:p>
          <a:p>
            <a:pPr lvl="1"/>
            <a:r>
              <a:rPr lang="fr-FR" sz="1100" b="1" dirty="0" smtClean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Tiles</a:t>
            </a:r>
            <a:r>
              <a:rPr lang="fr-FR" sz="1100" b="1" dirty="0"/>
              <a:t>,</a:t>
            </a:r>
          </a:p>
          <a:p>
            <a:pPr lvl="1"/>
            <a:r>
              <a:rPr lang="fr-FR" sz="1100" b="1" dirty="0"/>
              <a:t>      { </a:t>
            </a:r>
            <a:r>
              <a:rPr lang="fr-FR" sz="1100" b="1" dirty="0" err="1"/>
              <a:t>color</a:t>
            </a:r>
            <a:r>
              <a:rPr lang="fr-FR" sz="1100" b="1" dirty="0"/>
              <a:t>: "</a:t>
            </a:r>
            <a:r>
              <a:rPr lang="fr-FR" sz="1100" b="1" dirty="0" err="1"/>
              <a:t>blue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2.8294564, </a:t>
            </a:r>
            <a:r>
              <a:rPr lang="fr-FR" sz="1100" b="1" dirty="0" err="1"/>
              <a:t>title</a:t>
            </a:r>
            <a:r>
              <a:rPr lang="fr-FR" sz="1100" b="1" dirty="0"/>
              <a:t>: "Total </a:t>
            </a:r>
            <a:r>
              <a:rPr lang="fr-FR" sz="1100" b="1" dirty="0" err="1"/>
              <a:t>quality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2.75189, </a:t>
            </a:r>
            <a:r>
              <a:rPr lang="fr-FR" sz="1100" b="1" dirty="0" err="1"/>
              <a:t>title</a:t>
            </a:r>
            <a:r>
              <a:rPr lang="fr-FR" sz="1100" b="1" dirty="0"/>
              <a:t>: "Security"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2.82154,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Robustness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2.98678,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Efficiency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2.74234,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Changeability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2.76354,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Transferability</a:t>
            </a:r>
            <a:r>
              <a:rPr lang="fr-FR" sz="1100" b="1" dirty="0"/>
              <a:t>" })</a:t>
            </a:r>
          </a:p>
          <a:p>
            <a:pPr lvl="1"/>
            <a:r>
              <a:rPr lang="fr-FR" sz="1100" b="1" dirty="0"/>
              <a:t>   )</a:t>
            </a:r>
          </a:p>
          <a:p>
            <a:pPr lvl="1"/>
            <a:r>
              <a:rPr lang="fr-FR" sz="1100" b="1" dirty="0"/>
              <a:t>);</a:t>
            </a:r>
            <a:endParaRPr lang="fr-FR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5926238" y="2993489"/>
            <a:ext cx="5427562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&lt;div class="app-head" &gt;</a:t>
            </a:r>
          </a:p>
          <a:p>
            <a:pPr lvl="1"/>
            <a:r>
              <a:rPr lang="en-US" sz="1600" dirty="0"/>
              <a:t>  &lt;h1&gt;Portfolio Quality&lt;/h1&gt;</a:t>
            </a:r>
          </a:p>
          <a:p>
            <a:pPr lvl="1"/>
            <a:r>
              <a:rPr lang="en-US" sz="1600" dirty="0"/>
              <a:t>  &lt;Tiles color="blue" &gt;</a:t>
            </a:r>
          </a:p>
          <a:p>
            <a:pPr lvl="1"/>
            <a:r>
              <a:rPr lang="en-US" sz="1600" dirty="0"/>
              <a:t>     &lt;Tile value={2.8294564} title="Total quality" /&gt;</a:t>
            </a:r>
          </a:p>
          <a:p>
            <a:pPr lvl="1"/>
            <a:r>
              <a:rPr lang="en-US" sz="1600" dirty="0"/>
              <a:t>     &lt;Tile value={2.75189} title="Security" /&gt;</a:t>
            </a:r>
          </a:p>
          <a:p>
            <a:pPr lvl="1"/>
            <a:r>
              <a:rPr lang="en-US" sz="1600" dirty="0"/>
              <a:t>     &lt;Tile value={2.82154} title="Robustness" /&gt;</a:t>
            </a:r>
          </a:p>
          <a:p>
            <a:pPr lvl="1"/>
            <a:r>
              <a:rPr lang="en-US" sz="1600" dirty="0"/>
              <a:t>     &lt;Tile value={2.98678} title="Efficiency" /&gt;</a:t>
            </a:r>
          </a:p>
          <a:p>
            <a:pPr lvl="1"/>
            <a:r>
              <a:rPr lang="en-US" sz="1600" dirty="0"/>
              <a:t>     &lt;Tile value={2.74234} title="Changeability" /&gt;</a:t>
            </a:r>
          </a:p>
          <a:p>
            <a:pPr lvl="1"/>
            <a:r>
              <a:rPr lang="en-US" sz="1600" dirty="0"/>
              <a:t>     &lt;Tile value={2.76354} title="Transferability" /&gt;</a:t>
            </a:r>
          </a:p>
          <a:p>
            <a:pPr lvl="1"/>
            <a:r>
              <a:rPr lang="en-US" sz="1600" dirty="0"/>
              <a:t>  &lt;/Tiles&gt;</a:t>
            </a:r>
          </a:p>
          <a:p>
            <a:pPr lvl="1"/>
            <a:r>
              <a:rPr lang="en-US" sz="1600" dirty="0"/>
              <a:t>&lt;/div&gt;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260298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6238" y="260298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95" y="1822450"/>
            <a:ext cx="1562100" cy="9715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860242">
            <a:off x="8127311" y="2310601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171470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  <a:endParaRPr lang="fr-FR" dirty="0" smtClean="0"/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C00000"/>
                </a:solidFill>
              </a:rPr>
              <a:t>Tile</a:t>
            </a:r>
            <a:r>
              <a:rPr lang="en-US" dirty="0" smtClean="0"/>
              <a:t> value={2.8294564} title=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"Total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 /&gt;</a:t>
            </a:r>
            <a:endParaRPr lang="fr-FR" i="1" dirty="0" smtClean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>
                <a:solidFill>
                  <a:srgbClr val="C00000"/>
                </a:solidFill>
              </a:rPr>
              <a:t>Tile</a:t>
            </a:r>
            <a:r>
              <a:rPr lang="en-US" dirty="0"/>
              <a:t> value={</a:t>
            </a:r>
            <a:r>
              <a:rPr lang="en-US" dirty="0" smtClean="0"/>
              <a:t>2.75189</a:t>
            </a:r>
            <a:r>
              <a:rPr lang="en-US" dirty="0"/>
              <a:t>} title</a:t>
            </a:r>
            <a:r>
              <a:rPr lang="en-US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"Security"</a:t>
            </a:r>
            <a:r>
              <a:rPr lang="fr-FR" dirty="0" smtClean="0"/>
              <a:t> </a:t>
            </a:r>
            <a:r>
              <a:rPr lang="fr-FR" dirty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…</a:t>
            </a:r>
            <a:endParaRPr lang="fr-FR" dirty="0"/>
          </a:p>
          <a:p>
            <a:pPr lvl="1"/>
            <a:r>
              <a:rPr lang="fr-FR" dirty="0" smtClean="0"/>
              <a:t> 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51025" y="417402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{</a:t>
            </a:r>
            <a:r>
              <a:rPr lang="fr-FR" dirty="0" err="1" smtClean="0"/>
              <a:t>data.map</a:t>
            </a:r>
            <a:r>
              <a:rPr lang="fr-FR" dirty="0" smtClean="0"/>
              <a:t>((</a:t>
            </a:r>
            <a:r>
              <a:rPr lang="fr-FR" dirty="0" err="1" smtClean="0"/>
              <a:t>sample</a:t>
            </a:r>
            <a:r>
              <a:rPr lang="fr-FR" dirty="0" smtClean="0"/>
              <a:t>, </a:t>
            </a:r>
            <a:r>
              <a:rPr lang="fr-FR" dirty="0"/>
              <a:t>index) =&gt; </a:t>
            </a:r>
            <a:r>
              <a:rPr lang="fr-FR" dirty="0" smtClean="0"/>
              <a:t>{ </a:t>
            </a:r>
            <a:endParaRPr lang="fr-FR" dirty="0"/>
          </a:p>
          <a:p>
            <a:pPr lvl="1"/>
            <a:r>
              <a:rPr lang="fr-FR" dirty="0" smtClean="0"/>
              <a:t>     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&lt;</a:t>
            </a:r>
            <a:r>
              <a:rPr lang="fr-FR" dirty="0" err="1">
                <a:solidFill>
                  <a:srgbClr val="C00000"/>
                </a:solidFill>
              </a:rPr>
              <a:t>Tile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key={index} </a:t>
            </a:r>
            <a:r>
              <a:rPr lang="fr-FR" dirty="0" smtClean="0"/>
              <a:t>{...</a:t>
            </a:r>
            <a:r>
              <a:rPr lang="fr-FR" dirty="0" err="1" smtClean="0"/>
              <a:t>sample</a:t>
            </a:r>
            <a:r>
              <a:rPr lang="fr-FR" dirty="0" smtClean="0"/>
              <a:t>} /&gt;; 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r>
              <a:rPr lang="fr-FR" dirty="0"/>
              <a:t>      </a:t>
            </a:r>
            <a:r>
              <a:rPr lang="fr-FR" dirty="0" smtClean="0"/>
              <a:t>})}</a:t>
            </a:r>
            <a:endParaRPr lang="fr-FR" dirty="0" smtClean="0"/>
          </a:p>
          <a:p>
            <a:pPr lvl="1"/>
            <a:r>
              <a:rPr lang="fr-FR" dirty="0" smtClean="0"/>
              <a:t>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10" name="Rectangle 13"/>
          <p:cNvSpPr/>
          <p:nvPr/>
        </p:nvSpPr>
        <p:spPr>
          <a:xfrm>
            <a:off x="190500" y="1854200"/>
            <a:ext cx="1574800" cy="1206500"/>
          </a:xfrm>
          <a:prstGeom prst="wedgeRectCallout">
            <a:avLst>
              <a:gd name="adj1" fmla="val 109075"/>
              <a:gd name="adj2" fmla="val -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Reuse</a:t>
            </a:r>
            <a:r>
              <a:rPr lang="fr-FR" dirty="0" smtClean="0"/>
              <a:t> component as an html </a:t>
            </a:r>
            <a:r>
              <a:rPr lang="fr-FR" dirty="0" err="1" smtClean="0"/>
              <a:t>element</a:t>
            </a:r>
            <a:endParaRPr lang="fr-FR" b="1" dirty="0"/>
          </a:p>
        </p:txBody>
      </p:sp>
      <p:sp>
        <p:nvSpPr>
          <p:cNvPr id="11" name="Rectangle 11"/>
          <p:cNvSpPr/>
          <p:nvPr/>
        </p:nvSpPr>
        <p:spPr>
          <a:xfrm>
            <a:off x="190500" y="4267200"/>
            <a:ext cx="1574800" cy="1797934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collection of data to collection of components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42116" y="1806574"/>
            <a:ext cx="3484784" cy="1579021"/>
          </a:xfrm>
          <a:prstGeom prst="wedgeRectCallout">
            <a:avLst>
              <a:gd name="adj1" fmla="val -104673"/>
              <a:gd name="adj2" fmla="val -1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explicitely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to the component</a:t>
            </a:r>
            <a:endParaRPr lang="fr-FR" dirty="0"/>
          </a:p>
        </p:txBody>
      </p:sp>
      <p:sp>
        <p:nvSpPr>
          <p:cNvPr id="14" name="Rectangle 12"/>
          <p:cNvSpPr/>
          <p:nvPr/>
        </p:nvSpPr>
        <p:spPr>
          <a:xfrm>
            <a:off x="8542116" y="4174030"/>
            <a:ext cx="3484784" cy="878320"/>
          </a:xfrm>
          <a:prstGeom prst="wedgeRectCallout">
            <a:avLst>
              <a:gd name="adj1" fmla="val -118513"/>
              <a:gd name="adj2" fmla="val 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implicitely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8542116" y="5191246"/>
            <a:ext cx="3459384" cy="1014108"/>
          </a:xfrm>
          <a:prstGeom prst="wedgeRectCallout">
            <a:avLst>
              <a:gd name="adj1" fmla="val -149424"/>
              <a:gd name="adj2" fmla="val -3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for collections</a:t>
            </a:r>
          </a:p>
          <a:p>
            <a:pPr algn="ctr"/>
            <a:r>
              <a:rPr lang="en-US" dirty="0" smtClean="0"/>
              <a:t>So React can </a:t>
            </a:r>
            <a:r>
              <a:rPr lang="en-US" dirty="0" err="1" smtClean="0"/>
              <a:t>omptimize</a:t>
            </a:r>
            <a:r>
              <a:rPr lang="en-US" dirty="0" smtClean="0"/>
              <a:t> re-rendering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7" y="1829752"/>
            <a:ext cx="2676525" cy="561975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9860242">
            <a:off x="7524168" y="2483538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9791</TotalTime>
  <Words>1361</Words>
  <Application>Microsoft Office PowerPoint</Application>
  <PresentationFormat>Widescreen</PresentationFormat>
  <Paragraphs>436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JSX</vt:lpstr>
      <vt:lpstr>A (not so) simple component</vt:lpstr>
      <vt:lpstr>Using this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Redux, a sweet introduction</vt:lpstr>
      <vt:lpstr>Redux – what the flux ?</vt:lpstr>
      <vt:lpstr>Redux – what the flux ?</vt:lpstr>
      <vt:lpstr>Redux – flux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React &amp; Redux</vt:lpstr>
      <vt:lpstr>Wait, there’s more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135</cp:revision>
  <dcterms:created xsi:type="dcterms:W3CDTF">2017-02-24T09:15:07Z</dcterms:created>
  <dcterms:modified xsi:type="dcterms:W3CDTF">2017-03-27T15:24:46Z</dcterms:modified>
</cp:coreProperties>
</file>