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261" r:id="rId15"/>
    <p:sldId id="264" r:id="rId16"/>
    <p:sldId id="275" r:id="rId17"/>
    <p:sldId id="274" r:id="rId18"/>
    <p:sldId id="284" r:id="rId19"/>
    <p:sldId id="283" r:id="rId20"/>
    <p:sldId id="282" r:id="rId21"/>
    <p:sldId id="286" r:id="rId22"/>
    <p:sldId id="287" r:id="rId23"/>
    <p:sldId id="298" r:id="rId24"/>
    <p:sldId id="288" r:id="rId25"/>
    <p:sldId id="289" r:id="rId26"/>
    <p:sldId id="290" r:id="rId27"/>
    <p:sldId id="299" r:id="rId28"/>
    <p:sldId id="293" r:id="rId29"/>
    <p:sldId id="294" r:id="rId30"/>
    <p:sldId id="295" r:id="rId31"/>
    <p:sldId id="297" r:id="rId32"/>
    <p:sldId id="262" r:id="rId33"/>
    <p:sldId id="263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</p14:sldIdLst>
        </p14:section>
        <p14:section name="Redux" id="{16342404-4B47-46E4-8E67-21489C16DD5A}">
          <p14:sldIdLst>
            <p14:sldId id="261"/>
            <p14:sldId id="264"/>
            <p14:sldId id="275"/>
            <p14:sldId id="274"/>
            <p14:sldId id="284"/>
            <p14:sldId id="283"/>
            <p14:sldId id="282"/>
            <p14:sldId id="286"/>
            <p14:sldId id="287"/>
            <p14:sldId id="298"/>
            <p14:sldId id="288"/>
            <p14:sldId id="289"/>
            <p14:sldId id="290"/>
            <p14:sldId id="299"/>
            <p14:sldId id="293"/>
            <p14:sldId id="294"/>
            <p14:sldId id="295"/>
            <p14:sldId id="297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90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00"/>
    </p:cViewPr>
  </p:sorter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02/04/2017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2" y="1645920"/>
            <a:ext cx="10968636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</a:t>
            </a:r>
            <a:r>
              <a:rPr lang="en-US" sz="2000" noProof="0" dirty="0" smtClean="0">
                <a:solidFill>
                  <a:srgbClr val="C00000"/>
                </a:solidFill>
              </a:rPr>
              <a:t>x5</a:t>
            </a:r>
            <a:r>
              <a:rPr lang="en-US" sz="2000" noProof="0" dirty="0" smtClean="0">
                <a:solidFill>
                  <a:schemeClr val="accent6"/>
                </a:solidFill>
              </a:rPr>
              <a:t> </a:t>
            </a:r>
            <a:r>
              <a:rPr lang="en-US" sz="2000" noProof="0" dirty="0" smtClean="0">
                <a:solidFill>
                  <a:schemeClr val="accent6"/>
                </a:solidFill>
              </a:rPr>
              <a:t>times slower </a:t>
            </a:r>
            <a:r>
              <a:rPr lang="en-US" sz="2000" noProof="0" dirty="0" smtClean="0">
                <a:solidFill>
                  <a:schemeClr val="accent6"/>
                </a:solidFill>
              </a:rPr>
              <a:t>than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</a:t>
            </a:r>
            <a:r>
              <a:rPr lang="en-US" noProof="0" dirty="0" smtClean="0"/>
              <a:t>DOM</a:t>
            </a:r>
          </a:p>
          <a:p>
            <a:endParaRPr lang="en-US" noProof="0" dirty="0" smtClean="0"/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</a:t>
            </a:r>
            <a:r>
              <a:rPr lang="en-US" noProof="0" dirty="0" smtClean="0"/>
              <a:t>inputs) </a:t>
            </a:r>
            <a:r>
              <a:rPr lang="en-US" noProof="0" dirty="0" smtClean="0"/>
              <a:t>changes trigger </a:t>
            </a:r>
            <a:r>
              <a:rPr lang="en-US" noProof="0" dirty="0" smtClean="0"/>
              <a:t>re-rendering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comparing properties has </a:t>
            </a:r>
            <a:r>
              <a:rPr lang="en-US" sz="1900" noProof="0" dirty="0" smtClean="0">
                <a:solidFill>
                  <a:srgbClr val="C00000"/>
                </a:solidFill>
              </a:rPr>
              <a:t>negative</a:t>
            </a:r>
            <a:r>
              <a:rPr lang="en-US" sz="1900" noProof="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creates a </a:t>
            </a:r>
            <a:r>
              <a:rPr lang="en-US" noProof="0" dirty="0" smtClean="0"/>
              <a:t>shadow </a:t>
            </a:r>
            <a:r>
              <a:rPr lang="en-US" noProof="0" dirty="0" smtClean="0"/>
              <a:t>DOM </a:t>
            </a:r>
            <a:r>
              <a:rPr lang="en-US" sz="1900" noProof="0" dirty="0" smtClean="0">
                <a:solidFill>
                  <a:schemeClr val="accent6"/>
                </a:solidFill>
              </a:rPr>
              <a:t>little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new shadow DOM to previous one </a:t>
            </a:r>
            <a:r>
              <a:rPr lang="en-US" sz="1800" dirty="0" smtClean="0">
                <a:solidFill>
                  <a:srgbClr val="C00000"/>
                </a:solidFill>
              </a:rPr>
              <a:t>negative</a:t>
            </a:r>
            <a:r>
              <a:rPr lang="en-US" sz="180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</a:t>
            </a:r>
            <a:r>
              <a:rPr lang="en-US" sz="1800" noProof="0" dirty="0" smtClean="0">
                <a:solidFill>
                  <a:schemeClr val="accent6"/>
                </a:solidFill>
              </a:rPr>
              <a:t>performance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Optimize </a:t>
            </a:r>
            <a:r>
              <a:rPr lang="en-US" noProof="0" dirty="0" smtClean="0"/>
              <a:t>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</a:t>
            </a:r>
            <a:r>
              <a:rPr lang="en-US" noProof="0" dirty="0" smtClean="0"/>
              <a:t>all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not rendering when data are not changing has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</a:t>
            </a:r>
            <a:r>
              <a:rPr lang="en-US" noProof="0" dirty="0" smtClean="0"/>
              <a:t>should always </a:t>
            </a:r>
            <a:r>
              <a:rPr lang="en-US" noProof="0" dirty="0" smtClean="0"/>
              <a:t>return same content for given input and not </a:t>
            </a:r>
            <a:r>
              <a:rPr lang="en-US" noProof="0" dirty="0" smtClean="0"/>
              <a:t>have internal </a:t>
            </a:r>
            <a:r>
              <a:rPr lang="en-US" noProof="0" dirty="0" smtClean="0"/>
              <a:t>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pPr lvl="1"/>
            <a:r>
              <a:rPr lang="en-US" noProof="0" dirty="0" smtClean="0"/>
              <a:t>State only comes from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</a:t>
            </a:r>
            <a:r>
              <a:rPr lang="en-US" noProof="0" dirty="0" smtClean="0"/>
              <a:t>only belong in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state, </a:t>
            </a:r>
            <a:r>
              <a:rPr lang="en-US" sz="1900" noProof="0" dirty="0" err="1" smtClean="0">
                <a:solidFill>
                  <a:schemeClr val="accent6"/>
                </a:solidFill>
              </a:rPr>
              <a:t>dom</a:t>
            </a:r>
            <a:r>
              <a:rPr lang="en-US" sz="1900" noProof="0" dirty="0" smtClean="0">
                <a:solidFill>
                  <a:schemeClr val="accent6"/>
                </a:solidFill>
              </a:rPr>
              <a:t> reflects this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Many components </a:t>
            </a:r>
            <a:r>
              <a:rPr lang="en-US" dirty="0" smtClean="0"/>
              <a:t>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Operate other components and user actions functions</a:t>
            </a:r>
          </a:p>
          <a:p>
            <a:pPr lvl="1"/>
            <a:r>
              <a:rPr lang="en-US" dirty="0" smtClean="0"/>
              <a:t>Some bind </a:t>
            </a:r>
            <a:r>
              <a:rPr lang="en-US" dirty="0" smtClean="0"/>
              <a:t>to data-source to manage application state updates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Redux, a sweet introduction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Single source of truth, read-only state, pure functions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consumes </a:t>
            </a:r>
            <a:r>
              <a:rPr lang="fr-FR" dirty="0" smtClean="0"/>
              <a:t>data and </a:t>
            </a:r>
            <a:br>
              <a:rPr lang="fr-FR" dirty="0" smtClean="0"/>
            </a:br>
            <a:r>
              <a:rPr lang="fr-FR" dirty="0" err="1" smtClean="0"/>
              <a:t>produce</a:t>
            </a:r>
            <a:r>
              <a:rPr lang="fr-FR" dirty="0" smtClean="0"/>
              <a:t> DOM</a:t>
            </a:r>
            <a:br>
              <a:rPr lang="fr-FR" dirty="0" smtClean="0"/>
            </a:br>
            <a:r>
              <a:rPr lang="fr-FR" dirty="0" err="1" smtClean="0"/>
              <a:t>React</a:t>
            </a:r>
            <a:r>
              <a:rPr lang="fr-FR" dirty="0" smtClean="0"/>
              <a:t> updates DOM </a:t>
            </a:r>
            <a:r>
              <a:rPr lang="fr-FR" dirty="0" err="1" smtClean="0"/>
              <a:t>when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data changes</a:t>
            </a:r>
            <a:endParaRPr lang="fr-FR" dirty="0" smtClean="0"/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</a:t>
            </a:r>
            <a:br>
              <a:rPr lang="fr-FR" dirty="0" smtClean="0"/>
            </a:br>
            <a:r>
              <a:rPr lang="fr-FR" dirty="0" smtClean="0"/>
              <a:t>management workflow</a:t>
            </a:r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pPr lvl="1"/>
            <a:r>
              <a:rPr lang="en-US" dirty="0" smtClean="0"/>
              <a:t>Whole application state in the </a:t>
            </a:r>
            <a:br>
              <a:rPr lang="en-US" dirty="0" smtClean="0"/>
            </a:br>
            <a:r>
              <a:rPr lang="en-US" dirty="0" smtClean="0"/>
              <a:t>centralized data </a:t>
            </a:r>
            <a:r>
              <a:rPr lang="en-US" dirty="0" smtClean="0"/>
              <a:t>store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not hidden in </a:t>
            </a:r>
            <a:r>
              <a:rPr lang="en-US" sz="1800" dirty="0" smtClean="0">
                <a:solidFill>
                  <a:schemeClr val="accent6"/>
                </a:solidFill>
              </a:rPr>
              <a:t>DOM </a:t>
            </a:r>
            <a:r>
              <a:rPr lang="en-US" sz="1800" dirty="0" smtClean="0">
                <a:solidFill>
                  <a:schemeClr val="accent6"/>
                </a:solidFill>
              </a:rPr>
              <a:t>or other weird places</a:t>
            </a:r>
            <a:endParaRPr lang="fr-FR" sz="1800" dirty="0" smtClean="0">
              <a:solidFill>
                <a:schemeClr val="accent6"/>
              </a:solidFill>
            </a:endParaRPr>
          </a:p>
          <a:p>
            <a:r>
              <a:rPr lang="fr-FR" dirty="0" smtClean="0"/>
              <a:t>Flux, the original </a:t>
            </a:r>
            <a:r>
              <a:rPr lang="fr-FR" dirty="0" err="1" smtClean="0"/>
              <a:t>worflow</a:t>
            </a:r>
            <a:r>
              <a:rPr lang="fr-FR" dirty="0" smtClean="0"/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64" name="Connecteur droit avec flèche 63"/>
          <p:cNvCxnSpPr>
            <a:endCxn id="30" idx="1"/>
          </p:cNvCxnSpPr>
          <p:nvPr/>
        </p:nvCxnSpPr>
        <p:spPr>
          <a:xfrm>
            <a:off x="6096000" y="2466357"/>
            <a:ext cx="1251743" cy="23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Forme 58"/>
          <p:cNvCxnSpPr>
            <a:stCxn id="27" idx="2"/>
            <a:endCxn id="29" idx="0"/>
          </p:cNvCxnSpPr>
          <p:nvPr/>
        </p:nvCxnSpPr>
        <p:spPr>
          <a:xfrm rot="16200000" flipH="1">
            <a:off x="9740282" y="3818727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à coins arrondis 8"/>
          <p:cNvSpPr/>
          <p:nvPr/>
        </p:nvSpPr>
        <p:spPr>
          <a:xfrm>
            <a:off x="9899645" y="2054402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8" name="Rectangle à coins arrondis 9"/>
          <p:cNvSpPr/>
          <p:nvPr/>
        </p:nvSpPr>
        <p:spPr>
          <a:xfrm>
            <a:off x="7347743" y="4757559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9" name="Rectangle à coins arrondis 10"/>
          <p:cNvSpPr/>
          <p:nvPr/>
        </p:nvSpPr>
        <p:spPr>
          <a:xfrm>
            <a:off x="9745981" y="4757558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11"/>
          <p:cNvSpPr/>
          <p:nvPr/>
        </p:nvSpPr>
        <p:spPr>
          <a:xfrm>
            <a:off x="7347743" y="2054402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31" name="Straight Arrow Connector 30"/>
          <p:cNvCxnSpPr>
            <a:stCxn id="28" idx="0"/>
            <a:endCxn id="30" idx="2"/>
          </p:cNvCxnSpPr>
          <p:nvPr/>
        </p:nvCxnSpPr>
        <p:spPr>
          <a:xfrm flipV="1">
            <a:off x="8124031" y="2883077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28" idx="2"/>
          </p:cNvCxnSpPr>
          <p:nvPr/>
        </p:nvCxnSpPr>
        <p:spPr>
          <a:xfrm rot="5400000">
            <a:off x="9399051" y="4258548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0"/>
            <a:endCxn id="27" idx="0"/>
          </p:cNvCxnSpPr>
          <p:nvPr/>
        </p:nvCxnSpPr>
        <p:spPr>
          <a:xfrm rot="5400000" flipH="1" flipV="1">
            <a:off x="9399982" y="778451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Alternative </a:t>
            </a:r>
            <a:r>
              <a:rPr lang="fr-FR" dirty="0" err="1" smtClean="0"/>
              <a:t>worflow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 smtClean="0"/>
          </a:p>
          <a:p>
            <a:pPr lvl="2"/>
            <a:r>
              <a:rPr lang="en-US" dirty="0"/>
              <a:t>State</a:t>
            </a:r>
            <a:endParaRPr lang="fr-FR" dirty="0"/>
          </a:p>
          <a:p>
            <a:pPr lvl="2"/>
            <a:r>
              <a:rPr lang="en-US" dirty="0" smtClean="0"/>
              <a:t>Reducers</a:t>
            </a:r>
            <a:r>
              <a:rPr lang="en-US" dirty="0"/>
              <a:t> </a:t>
            </a:r>
            <a:r>
              <a:rPr lang="en-US" sz="1600" dirty="0" smtClean="0">
                <a:solidFill>
                  <a:schemeClr val="accent6"/>
                </a:solidFill>
              </a:rPr>
              <a:t>state </a:t>
            </a:r>
            <a:r>
              <a:rPr lang="en-US" sz="1600" dirty="0" err="1" smtClean="0">
                <a:solidFill>
                  <a:schemeClr val="accent6"/>
                </a:solidFill>
              </a:rPr>
              <a:t>mutator</a:t>
            </a:r>
            <a:r>
              <a:rPr lang="en-US" sz="1600" dirty="0" smtClean="0">
                <a:solidFill>
                  <a:schemeClr val="accent6"/>
                </a:solidFill>
              </a:rPr>
              <a:t> functions</a:t>
            </a:r>
            <a:endParaRPr lang="en-US" dirty="0" smtClean="0">
              <a:solidFill>
                <a:schemeClr val="accent6"/>
              </a:solidFill>
            </a:endParaRPr>
          </a:p>
          <a:p>
            <a:pPr lvl="3"/>
            <a:r>
              <a:rPr lang="en-US" dirty="0" smtClean="0"/>
              <a:t>Consumes current state</a:t>
            </a:r>
            <a:endParaRPr lang="fr-FR" dirty="0" smtClean="0"/>
          </a:p>
          <a:p>
            <a:pPr lvl="3"/>
            <a:r>
              <a:rPr lang="fr-FR" dirty="0" smtClean="0"/>
              <a:t>Consumes actions </a:t>
            </a:r>
            <a:r>
              <a:rPr lang="fr-FR" sz="1400" dirty="0" err="1" smtClean="0">
                <a:solidFill>
                  <a:schemeClr val="accent6"/>
                </a:solidFill>
              </a:rPr>
              <a:t>operations</a:t>
            </a:r>
            <a:r>
              <a:rPr lang="fr-FR" sz="1400" dirty="0" smtClean="0">
                <a:solidFill>
                  <a:schemeClr val="accent6"/>
                </a:solidFill>
              </a:rPr>
              <a:t> </a:t>
            </a:r>
            <a:r>
              <a:rPr lang="fr-FR" sz="1400" dirty="0" err="1" smtClean="0">
                <a:solidFill>
                  <a:schemeClr val="accent6"/>
                </a:solidFill>
              </a:rPr>
              <a:t>that</a:t>
            </a:r>
            <a:r>
              <a:rPr lang="fr-FR" sz="1400" dirty="0" smtClean="0">
                <a:solidFill>
                  <a:schemeClr val="accent6"/>
                </a:solidFill>
              </a:rPr>
              <a:t> </a:t>
            </a:r>
            <a:r>
              <a:rPr lang="fr-FR" sz="1400" dirty="0" err="1" smtClean="0">
                <a:solidFill>
                  <a:schemeClr val="accent6"/>
                </a:solidFill>
              </a:rPr>
              <a:t>could</a:t>
            </a:r>
            <a:r>
              <a:rPr lang="fr-FR" sz="1400" dirty="0" smtClean="0">
                <a:solidFill>
                  <a:schemeClr val="accent6"/>
                </a:solidFill>
              </a:rPr>
              <a:t> update state</a:t>
            </a:r>
          </a:p>
          <a:p>
            <a:pPr lvl="3"/>
            <a:r>
              <a:rPr lang="fr-FR" dirty="0" err="1" smtClean="0"/>
              <a:t>Produces</a:t>
            </a:r>
            <a:r>
              <a:rPr lang="fr-FR" dirty="0" smtClean="0"/>
              <a:t> new state </a:t>
            </a:r>
            <a:r>
              <a:rPr lang="fr-FR" sz="1400" dirty="0" smtClean="0">
                <a:solidFill>
                  <a:schemeClr val="accent6"/>
                </a:solidFill>
              </a:rPr>
              <a:t>…or return the </a:t>
            </a:r>
            <a:r>
              <a:rPr lang="fr-FR" sz="1400" dirty="0" err="1" smtClean="0">
                <a:solidFill>
                  <a:schemeClr val="accent6"/>
                </a:solidFill>
              </a:rPr>
              <a:t>previous</a:t>
            </a:r>
            <a:r>
              <a:rPr lang="fr-FR" sz="1400" dirty="0" smtClean="0">
                <a:solidFill>
                  <a:schemeClr val="accent6"/>
                </a:solidFill>
              </a:rPr>
              <a:t> state if not </a:t>
            </a:r>
            <a:r>
              <a:rPr lang="fr-FR" sz="1400" dirty="0" err="1" smtClean="0">
                <a:solidFill>
                  <a:schemeClr val="accent6"/>
                </a:solidFill>
              </a:rPr>
              <a:t>changed</a:t>
            </a:r>
            <a:endParaRPr lang="fr-FR" sz="1400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1"/>
                </a:solidFill>
              </a:rPr>
              <a:t>(state, action) → state</a:t>
            </a:r>
            <a:r>
              <a:rPr lang="en-US" b="1" i="1" dirty="0" smtClean="0">
                <a:solidFill>
                  <a:schemeClr val="accent1"/>
                </a:solidFill>
              </a:rPr>
              <a:t>’</a:t>
            </a:r>
            <a:endParaRPr lang="fr-FR" dirty="0" smtClean="0"/>
          </a:p>
          <a:p>
            <a:pPr lvl="1"/>
            <a:r>
              <a:rPr lang="en-US" dirty="0" smtClean="0"/>
              <a:t>Reducers can be combined</a:t>
            </a:r>
          </a:p>
          <a:p>
            <a:pPr lvl="2"/>
            <a:r>
              <a:rPr lang="en-US" dirty="0" smtClean="0"/>
              <a:t>Manage complexity at </a:t>
            </a:r>
            <a:r>
              <a:rPr lang="en-US" smtClean="0"/>
              <a:t>lower scale</a:t>
            </a:r>
            <a:endParaRPr lang="fr-FR" dirty="0" smtClean="0"/>
          </a:p>
          <a:p>
            <a:pPr lvl="1"/>
            <a:r>
              <a:rPr lang="fr-FR" dirty="0" err="1" smtClean="0"/>
              <a:t>Reducers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2"/>
            <a:r>
              <a:rPr lang="en-US" dirty="0" smtClean="0"/>
              <a:t>If states are different, their reference pointer are different</a:t>
            </a:r>
            <a:endParaRPr lang="fr-FR" dirty="0" smtClean="0"/>
          </a:p>
          <a:p>
            <a:pPr lvl="3"/>
            <a:r>
              <a:rPr lang="en-US" dirty="0" smtClean="0"/>
              <a:t>Benefit from predictability and testability</a:t>
            </a:r>
          </a:p>
          <a:p>
            <a:pPr lvl="3"/>
            <a:r>
              <a:rPr lang="en-US" dirty="0" smtClean="0"/>
              <a:t>No need for deep object comparison through components lifecycle </a:t>
            </a:r>
            <a:r>
              <a:rPr lang="en-US" sz="12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project we’re targeting	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25395" y="234315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reducers and combinations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reducer </a:t>
            </a:r>
            <a:r>
              <a:rPr lang="en-US" b="1" i="1" dirty="0" smtClean="0"/>
              <a:t>a</a:t>
            </a:r>
            <a:endParaRPr lang="en-US" i="1" dirty="0" smtClean="0"/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{…} }</a:t>
            </a:r>
          </a:p>
          <a:p>
            <a:pPr lvl="1"/>
            <a:r>
              <a:rPr lang="en-US" dirty="0"/>
              <a:t>When reducer </a:t>
            </a:r>
            <a:r>
              <a:rPr lang="en-US" b="1" dirty="0"/>
              <a:t>a</a:t>
            </a:r>
            <a:r>
              <a:rPr lang="en-US" dirty="0"/>
              <a:t> activates, it’s input state is not </a:t>
            </a:r>
            <a:r>
              <a:rPr lang="en-US" b="1" i="1" dirty="0"/>
              <a:t>state </a:t>
            </a:r>
            <a:r>
              <a:rPr lang="en-US" dirty="0"/>
              <a:t>but </a:t>
            </a:r>
            <a:r>
              <a:rPr lang="en-US" b="1" i="1" dirty="0" err="1" smtClean="0"/>
              <a:t>state.a</a:t>
            </a:r>
            <a:endParaRPr lang="en-US" dirty="0" smtClean="0"/>
          </a:p>
          <a:p>
            <a:r>
              <a:rPr lang="en-US" dirty="0" smtClean="0"/>
              <a:t>Combine 2 reducers </a:t>
            </a:r>
            <a:r>
              <a:rPr lang="en-US" b="1" i="1" dirty="0" smtClean="0"/>
              <a:t>(a, b)</a:t>
            </a:r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 … }, b: { … } }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smtClean="0"/>
              <a:t>a </a:t>
            </a:r>
            <a:r>
              <a:rPr lang="en-US" dirty="0" smtClean="0"/>
              <a:t>consumes </a:t>
            </a:r>
            <a:r>
              <a:rPr lang="en-US" b="1" i="1" dirty="0" err="1" smtClean="0"/>
              <a:t>state.a</a:t>
            </a:r>
            <a:r>
              <a:rPr lang="en-US" b="1" i="1" dirty="0" smtClean="0"/>
              <a:t> </a:t>
            </a:r>
            <a:r>
              <a:rPr lang="en-US" dirty="0" smtClean="0"/>
              <a:t>and reducer </a:t>
            </a:r>
            <a:r>
              <a:rPr lang="en-US" b="1" i="1" dirty="0" smtClean="0"/>
              <a:t>b </a:t>
            </a:r>
            <a:r>
              <a:rPr lang="en-US" b="1" i="1" dirty="0" err="1" smtClean="0"/>
              <a:t>state.b</a:t>
            </a:r>
            <a:endParaRPr lang="en-US" b="1" i="1" dirty="0" smtClean="0"/>
          </a:p>
          <a:p>
            <a:r>
              <a:rPr lang="en-US" dirty="0" smtClean="0"/>
              <a:t>Combine and sub-combine </a:t>
            </a:r>
            <a:r>
              <a:rPr lang="en-US" b="1" i="1" dirty="0" smtClean="0"/>
              <a:t>a, (b, c)</a:t>
            </a:r>
          </a:p>
          <a:p>
            <a:pPr lvl="1"/>
            <a:r>
              <a:rPr lang="en-US" dirty="0" smtClean="0"/>
              <a:t>State will be </a:t>
            </a:r>
          </a:p>
          <a:p>
            <a:pPr lvl="2"/>
            <a:r>
              <a:rPr lang="en-US" b="1" i="1" dirty="0" smtClean="0"/>
              <a:t>state = { a: { … }, </a:t>
            </a:r>
            <a:r>
              <a:rPr lang="en-US" b="1" i="1" dirty="0" err="1" smtClean="0"/>
              <a:t>bc</a:t>
            </a:r>
            <a:r>
              <a:rPr lang="en-US" b="1" i="1" dirty="0" smtClean="0"/>
              <a:t>: { b: { … }, c: { …} } } </a:t>
            </a:r>
          </a:p>
          <a:p>
            <a:pPr lvl="2"/>
            <a:r>
              <a:rPr lang="en-US" dirty="0" smtClean="0"/>
              <a:t>or </a:t>
            </a:r>
            <a:r>
              <a:rPr lang="en-US" b="1" i="1" dirty="0" smtClean="0"/>
              <a:t>state = { </a:t>
            </a:r>
            <a:r>
              <a:rPr lang="en-US" b="1" i="1" dirty="0"/>
              <a:t>a: { … </a:t>
            </a:r>
            <a:r>
              <a:rPr lang="en-US" b="1" i="1" dirty="0" smtClean="0"/>
              <a:t>}, b</a:t>
            </a:r>
            <a:r>
              <a:rPr lang="en-US" b="1" i="1" dirty="0"/>
              <a:t>: { … }, c: { …} }</a:t>
            </a:r>
            <a:r>
              <a:rPr lang="en-US" b="1" i="1" dirty="0" smtClean="0"/>
              <a:t> 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err="1" smtClean="0"/>
              <a:t>bc</a:t>
            </a:r>
            <a:r>
              <a:rPr lang="en-US" b="1" i="1" dirty="0" smtClean="0"/>
              <a:t> </a:t>
            </a:r>
            <a:r>
              <a:rPr lang="en-US" dirty="0" smtClean="0"/>
              <a:t>can exist as a sliced reducer that has access to </a:t>
            </a:r>
            <a:r>
              <a:rPr lang="en-US" dirty="0" err="1" smtClean="0"/>
              <a:t>state.b</a:t>
            </a:r>
            <a:r>
              <a:rPr lang="en-US" dirty="0" smtClean="0"/>
              <a:t> &amp; </a:t>
            </a:r>
            <a:r>
              <a:rPr lang="en-US" dirty="0" err="1" smtClean="0"/>
              <a:t>state.c</a:t>
            </a:r>
            <a:endParaRPr lang="en-US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3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Data normalization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reducers work on different state data</a:t>
            </a:r>
          </a:p>
          <a:p>
            <a:pPr lvl="1"/>
            <a:r>
              <a:rPr lang="en-US" dirty="0" smtClean="0"/>
              <a:t>Complex data structures may require elaborate operations</a:t>
            </a:r>
          </a:p>
          <a:p>
            <a:pPr lvl="2"/>
            <a:r>
              <a:rPr lang="en-US" dirty="0" smtClean="0"/>
              <a:t>Share actions across reducers</a:t>
            </a:r>
          </a:p>
          <a:p>
            <a:pPr lvl="2"/>
            <a:r>
              <a:rPr lang="en-US" dirty="0" smtClean="0"/>
              <a:t>Data duplication across reducers</a:t>
            </a:r>
          </a:p>
          <a:p>
            <a:pPr lvl="1"/>
            <a:r>
              <a:rPr lang="en-US" dirty="0" smtClean="0"/>
              <a:t>Those require extra synchronization effort when writing or updating code</a:t>
            </a:r>
          </a:p>
          <a:p>
            <a:pPr lvl="1"/>
            <a:r>
              <a:rPr lang="en-US" dirty="0" smtClean="0"/>
              <a:t>Accessing data may not be easy or consistent by default</a:t>
            </a:r>
          </a:p>
          <a:p>
            <a:endParaRPr lang="en-US" dirty="0"/>
          </a:p>
          <a:p>
            <a:r>
              <a:rPr lang="en-US" dirty="0" smtClean="0"/>
              <a:t>Normalizing data can help </a:t>
            </a:r>
            <a:r>
              <a:rPr lang="en-US" sz="2000" dirty="0" err="1" smtClean="0">
                <a:solidFill>
                  <a:schemeClr val="accent6"/>
                </a:solidFill>
              </a:rPr>
              <a:t>normalizr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Relational mapping to structure data </a:t>
            </a:r>
            <a:r>
              <a:rPr lang="en-US" sz="1800" dirty="0" smtClean="0">
                <a:solidFill>
                  <a:schemeClr val="accent6"/>
                </a:solidFill>
              </a:rPr>
              <a:t>client side database !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Remove data duplication</a:t>
            </a:r>
          </a:p>
          <a:p>
            <a:pPr lvl="1"/>
            <a:r>
              <a:rPr lang="en-US" dirty="0" smtClean="0"/>
              <a:t>Separate collections from elements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1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Wait, there’s more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(objects…) means reusability</a:t>
            </a:r>
          </a:p>
          <a:p>
            <a:pPr lvl="1"/>
            <a:r>
              <a:rPr lang="en-US" noProof="0" dirty="0" smtClean="0"/>
              <a:t>Given an application state, renders some </a:t>
            </a:r>
            <a:r>
              <a:rPr lang="en-US" i="1" noProof="0" dirty="0" smtClean="0"/>
              <a:t>shadow </a:t>
            </a:r>
            <a:r>
              <a:rPr lang="en-US" noProof="0" dirty="0" smtClean="0"/>
              <a:t>DOM</a:t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Not so much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React – what’s actually good in it 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Components</a:t>
            </a:r>
          </a:p>
          <a:p>
            <a:pPr lvl="1"/>
            <a:r>
              <a:rPr lang="en-US" noProof="0" smtClean="0"/>
              <a:t>Enhanced reusability </a:t>
            </a:r>
            <a:r>
              <a:rPr lang="en-US" sz="1800" noProof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noProof="0" smtClean="0"/>
              <a:t>Rendering lifecycle with optimizations</a:t>
            </a:r>
          </a:p>
          <a:p>
            <a:pPr lvl="1"/>
            <a:r>
              <a:rPr lang="en-US" noProof="0" smtClean="0"/>
              <a:t>Basic type checking </a:t>
            </a:r>
            <a:r>
              <a:rPr lang="en-US" sz="1800" noProof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smtClean="0">
                <a:solidFill>
                  <a:schemeClr val="accent6"/>
                </a:solidFill>
              </a:rPr>
              <a:t>propTypes</a:t>
            </a:r>
          </a:p>
          <a:p>
            <a:r>
              <a:rPr lang="en-US" noProof="0" smtClean="0"/>
              <a:t>Becomes powerful with ES6 and more </a:t>
            </a:r>
            <a:r>
              <a:rPr lang="en-US" sz="2000" noProof="0" smtClean="0">
                <a:solidFill>
                  <a:schemeClr val="accent6"/>
                </a:solidFill>
              </a:rPr>
              <a:t>it’s not react, it’s ES6</a:t>
            </a:r>
            <a:endParaRPr lang="en-US" noProof="0" smtClean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Dependency management</a:t>
            </a:r>
          </a:p>
          <a:p>
            <a:pPr lvl="1"/>
            <a:r>
              <a:rPr lang="en-US" noProof="0" smtClean="0"/>
              <a:t>Uptaded syntax and language features</a:t>
            </a:r>
          </a:p>
          <a:p>
            <a:pPr lvl="1"/>
            <a:r>
              <a:rPr lang="en-US" noProof="0" smtClean="0"/>
              <a:t>Css inclusions</a:t>
            </a:r>
          </a:p>
          <a:p>
            <a:r>
              <a:rPr lang="en-US" noProof="0" smtClean="0"/>
              <a:t>Arguably JSX</a:t>
            </a:r>
          </a:p>
          <a:p>
            <a:pPr lvl="1"/>
            <a:r>
              <a:rPr lang="en-US" noProof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JSX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readability for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prefer CSS 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1582</Words>
  <Application>Microsoft Office PowerPoint</Application>
  <PresentationFormat>Widescreen</PresentationFormat>
  <Paragraphs>516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Redux, a sweet introduction</vt:lpstr>
      <vt:lpstr>Redux – what the flux ?</vt:lpstr>
      <vt:lpstr>Redux – what the flux ?</vt:lpstr>
      <vt:lpstr>Redux – flux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reducers and combinations</vt:lpstr>
      <vt:lpstr>Redux – Data normalization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171</cp:revision>
  <dcterms:created xsi:type="dcterms:W3CDTF">2017-02-24T09:15:07Z</dcterms:created>
  <dcterms:modified xsi:type="dcterms:W3CDTF">2017-04-02T09:33:44Z</dcterms:modified>
</cp:coreProperties>
</file>