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38AEF286-1107-4392-A940-F023FF97C08A}">
          <p14:sldIdLst>
            <p14:sldId id="256"/>
          </p14:sldIdLst>
        </p14:section>
        <p14:section name="React" id="{C7962A5D-700F-449E-94F7-7F59E464C259}">
          <p14:sldIdLst>
            <p14:sldId id="257"/>
            <p14:sldId id="258"/>
            <p14:sldId id="259"/>
            <p14:sldId id="260"/>
          </p14:sldIdLst>
        </p14:section>
        <p14:section name="Redux" id="{16342404-4B47-46E4-8E67-21489C16DD5A}">
          <p14:sldIdLst>
            <p14:sldId id="261"/>
            <p14:sldId id="264"/>
          </p14:sldIdLst>
        </p14:section>
        <p14:section name="React &amp; redux" id="{B6BBBED2-AAF2-42B9-90F4-682CAD6B1544}">
          <p14:sldIdLst>
            <p14:sldId id="262"/>
          </p14:sldIdLst>
        </p14:section>
        <p14:section name="build, development &amp; testing" id="{B7ABC3F2-4084-450A-B2C4-E886F60B3B22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9" autoAdjust="0"/>
    <p:restoredTop sz="94660"/>
  </p:normalViewPr>
  <p:slideViewPr>
    <p:cSldViewPr snapToGrid="0">
      <p:cViewPr>
        <p:scale>
          <a:sx n="75" d="100"/>
          <a:sy n="75" d="100"/>
        </p:scale>
        <p:origin x="-1890" y="-13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20A5-0AD6-418C-8F4A-9FB003B35E28}" type="datetimeFigureOut">
              <a:rPr lang="fr-FR" smtClean="0"/>
              <a:pPr/>
              <a:t>27/02/2017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DC360-122B-48B3-A8C4-3D87876233B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1312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C360-122B-48B3-A8C4-3D87876233B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3936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9484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5482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946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409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248025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58130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4938"/>
            <a:ext cx="5181600" cy="4772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04936"/>
            <a:ext cx="5181600" cy="47720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502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223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82836"/>
            <a:ext cx="5157787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9223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82836"/>
            <a:ext cx="5183188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9888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>
            <a:lvl1pPr>
              <a:defRPr lang="en-US" sz="4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4162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6779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1035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3381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3083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&amp; Redux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 your head cool and focused, there’s a tons of stuff to see today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Cedric Hartland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199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&amp; Redux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Rock &amp; Roll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there’s more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Build, enhanced development process and how to test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400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– a gentle 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dirty="0" err="1" smtClean="0"/>
              <a:t>Javascript</a:t>
            </a:r>
            <a:r>
              <a:rPr lang="en-US" i="1" dirty="0" smtClean="0"/>
              <a:t> library for building user interfaces</a:t>
            </a:r>
            <a:endParaRPr lang="fr-FR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065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– a less gentle 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that helps rendering views</a:t>
            </a:r>
          </a:p>
          <a:p>
            <a:pPr lvl="1"/>
            <a:r>
              <a:rPr lang="en-US" dirty="0" smtClean="0"/>
              <a:t>In a declarative way</a:t>
            </a:r>
          </a:p>
          <a:p>
            <a:pPr lvl="2"/>
            <a:r>
              <a:rPr lang="en-US" dirty="0" smtClean="0"/>
              <a:t>Given an application state, renders some DOM </a:t>
            </a:r>
            <a:endParaRPr lang="en-US" dirty="0" smtClean="0"/>
          </a:p>
          <a:p>
            <a:pPr lvl="2"/>
            <a:r>
              <a:rPr lang="en-US" dirty="0" smtClean="0"/>
              <a:t>It looks like backbone’s views, except that it’s not… </a:t>
            </a:r>
            <a:endParaRPr lang="en-US" dirty="0" smtClean="0"/>
          </a:p>
          <a:p>
            <a:pPr lvl="2"/>
            <a:r>
              <a:rPr lang="en-US" dirty="0" smtClean="0"/>
              <a:t>That’s almost all there is to know…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/>
          </a:p>
          <a:p>
            <a:pPr lvl="1"/>
            <a:r>
              <a:rPr lang="en-US" dirty="0" smtClean="0"/>
              <a:t>…besides</a:t>
            </a:r>
          </a:p>
          <a:p>
            <a:pPr lvl="2"/>
            <a:r>
              <a:rPr lang="en-US" dirty="0" smtClean="0"/>
              <a:t>Brings componentization </a:t>
            </a:r>
            <a:r>
              <a:rPr lang="en-US" sz="1400" dirty="0" smtClean="0">
                <a:solidFill>
                  <a:schemeClr val="accent6"/>
                </a:solidFill>
              </a:rPr>
              <a:t>non standard web components approach</a:t>
            </a:r>
            <a:endParaRPr lang="en-US" dirty="0" smtClean="0"/>
          </a:p>
          <a:p>
            <a:pPr lvl="3"/>
            <a:r>
              <a:rPr lang="en-US" dirty="0" smtClean="0"/>
              <a:t>Optimized rendering workflow </a:t>
            </a:r>
            <a:r>
              <a:rPr lang="en-US" sz="1400" dirty="0" smtClean="0">
                <a:solidFill>
                  <a:schemeClr val="accent6"/>
                </a:solidFill>
              </a:rPr>
              <a:t>inspired from </a:t>
            </a:r>
            <a:r>
              <a:rPr lang="en-US" sz="1400" dirty="0" smtClean="0">
                <a:solidFill>
                  <a:schemeClr val="accent6"/>
                </a:solidFill>
              </a:rPr>
              <a:t>game </a:t>
            </a:r>
            <a:r>
              <a:rPr lang="en-US" sz="1400" dirty="0" smtClean="0">
                <a:solidFill>
                  <a:schemeClr val="accent6"/>
                </a:solidFill>
              </a:rPr>
              <a:t>engines</a:t>
            </a:r>
            <a:endParaRPr lang="en-US" dirty="0" smtClean="0">
              <a:solidFill>
                <a:schemeClr val="accent6"/>
              </a:solidFill>
            </a:endParaRPr>
          </a:p>
          <a:p>
            <a:pPr lvl="2"/>
            <a:r>
              <a:rPr lang="en-US" dirty="0" smtClean="0"/>
              <a:t>No framework like application structuration </a:t>
            </a:r>
          </a:p>
          <a:p>
            <a:pPr lvl="3"/>
            <a:r>
              <a:rPr lang="en-US" dirty="0" smtClean="0"/>
              <a:t>Small and no assumptions </a:t>
            </a:r>
            <a:r>
              <a:rPr lang="en-US" sz="1200" dirty="0" smtClean="0">
                <a:solidFill>
                  <a:schemeClr val="accent6"/>
                </a:solidFill>
              </a:rPr>
              <a:t>can “easily” integrate with other technologies</a:t>
            </a:r>
            <a:endParaRPr lang="en-US" dirty="0" smtClean="0">
              <a:solidFill>
                <a:schemeClr val="accent6"/>
              </a:solidFill>
            </a:endParaRPr>
          </a:p>
          <a:p>
            <a:pPr lvl="2"/>
            <a:r>
              <a:rPr lang="en-US" dirty="0" smtClean="0"/>
              <a:t>Can render on server side </a:t>
            </a:r>
            <a:r>
              <a:rPr lang="en-US" sz="1400" dirty="0" smtClean="0">
                <a:solidFill>
                  <a:schemeClr val="accent6"/>
                </a:solidFill>
              </a:rPr>
              <a:t>SEO please</a:t>
            </a:r>
            <a:endParaRPr lang="en-US" dirty="0" smtClean="0">
              <a:solidFill>
                <a:schemeClr val="accent6"/>
              </a:solidFill>
            </a:endParaRPr>
          </a:p>
          <a:p>
            <a:pPr lvl="2"/>
            <a:r>
              <a:rPr lang="en-US" dirty="0" smtClean="0"/>
              <a:t>Comes with ES2016 </a:t>
            </a:r>
            <a:r>
              <a:rPr lang="en-US" dirty="0" smtClean="0">
                <a:solidFill>
                  <a:schemeClr val="accent1"/>
                </a:solidFill>
              </a:rPr>
              <a:t>JSX</a:t>
            </a:r>
            <a:r>
              <a:rPr lang="en-US" dirty="0" smtClean="0"/>
              <a:t> update </a:t>
            </a:r>
            <a:r>
              <a:rPr lang="en-US" sz="1400" dirty="0" smtClean="0">
                <a:solidFill>
                  <a:schemeClr val="accent6"/>
                </a:solidFill>
              </a:rPr>
              <a:t>JavaScript with Xml…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045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– what’s actually good in it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few good parts</a:t>
            </a:r>
          </a:p>
          <a:p>
            <a:pPr lvl="1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Enhanced </a:t>
            </a:r>
            <a:r>
              <a:rPr lang="en-US" dirty="0" smtClean="0"/>
              <a:t>reusability </a:t>
            </a:r>
            <a:r>
              <a:rPr lang="en-US" sz="1600" dirty="0" smtClean="0">
                <a:solidFill>
                  <a:schemeClr val="accent6"/>
                </a:solidFill>
              </a:rPr>
              <a:t>well, keep it generic if you plan on reusing…</a:t>
            </a:r>
            <a:endParaRPr lang="en-US" dirty="0" smtClean="0">
              <a:solidFill>
                <a:schemeClr val="accent6"/>
              </a:solidFill>
            </a:endParaRPr>
          </a:p>
          <a:p>
            <a:pPr lvl="2"/>
            <a:r>
              <a:rPr lang="en-US" dirty="0" smtClean="0"/>
              <a:t>Rendering lifecycle with optimizations</a:t>
            </a:r>
          </a:p>
          <a:p>
            <a:pPr lvl="2"/>
            <a:r>
              <a:rPr lang="en-US" dirty="0" smtClean="0"/>
              <a:t>Basic type checking</a:t>
            </a:r>
          </a:p>
          <a:p>
            <a:pPr lvl="1"/>
            <a:r>
              <a:rPr lang="en-US" dirty="0" smtClean="0"/>
              <a:t>Becomes powerful with ES6 and more </a:t>
            </a:r>
          </a:p>
          <a:p>
            <a:pPr lvl="2"/>
            <a:r>
              <a:rPr lang="en-US" dirty="0" smtClean="0"/>
              <a:t>Dependency </a:t>
            </a:r>
            <a:r>
              <a:rPr lang="en-US" dirty="0" smtClean="0"/>
              <a:t>management</a:t>
            </a:r>
          </a:p>
          <a:p>
            <a:pPr lvl="2"/>
            <a:r>
              <a:rPr lang="en-US" dirty="0" err="1" smtClean="0"/>
              <a:t>Uptaded</a:t>
            </a:r>
            <a:r>
              <a:rPr lang="en-US" dirty="0" smtClean="0"/>
              <a:t> syntax and language features</a:t>
            </a:r>
            <a:endParaRPr lang="en-US" dirty="0" smtClean="0"/>
          </a:p>
          <a:p>
            <a:pPr lvl="2"/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smtClean="0"/>
              <a:t>inclusions</a:t>
            </a:r>
            <a:endParaRPr lang="en-US" dirty="0" smtClean="0"/>
          </a:p>
          <a:p>
            <a:pPr lvl="1"/>
            <a:r>
              <a:rPr lang="en-US" dirty="0" smtClean="0"/>
              <a:t>Arguably JSX</a:t>
            </a:r>
          </a:p>
          <a:p>
            <a:pPr lvl="2"/>
            <a:r>
              <a:rPr lang="en-US" dirty="0" smtClean="0"/>
              <a:t>As opposed to string based templates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054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simple </a:t>
            </a:r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pPr lvl="1"/>
            <a:r>
              <a:rPr lang="fr-FR" dirty="0" smtClean="0"/>
              <a:t>  </a:t>
            </a:r>
            <a:r>
              <a:rPr lang="fr-FR" b="1" dirty="0" err="1" smtClean="0">
                <a:solidFill>
                  <a:schemeClr val="accent5"/>
                </a:solidFill>
              </a:rPr>
              <a:t>static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7030A0"/>
                </a:solidFill>
              </a:rPr>
              <a:t>propTypes</a:t>
            </a:r>
            <a:r>
              <a:rPr lang="fr-FR" dirty="0" smtClean="0"/>
              <a:t> = {</a:t>
            </a:r>
          </a:p>
          <a:p>
            <a:pPr lvl="1"/>
            <a:r>
              <a:rPr lang="fr-FR" dirty="0" smtClean="0"/>
              <a:t>    value: </a:t>
            </a:r>
            <a:r>
              <a:rPr lang="fr-FR" dirty="0" err="1" smtClean="0"/>
              <a:t>React.PropTypes.number</a:t>
            </a:r>
            <a:r>
              <a:rPr lang="fr-FR" dirty="0" smtClean="0"/>
              <a:t>,</a:t>
            </a:r>
          </a:p>
          <a:p>
            <a:pPr lvl="1"/>
            <a:r>
              <a:rPr lang="fr-FR" dirty="0" smtClean="0"/>
              <a:t>    </a:t>
            </a:r>
            <a:r>
              <a:rPr lang="fr-FR" dirty="0" err="1" smtClean="0"/>
              <a:t>title</a:t>
            </a:r>
            <a:r>
              <a:rPr lang="fr-FR" dirty="0" smtClean="0"/>
              <a:t>: </a:t>
            </a:r>
            <a:r>
              <a:rPr lang="fr-FR" dirty="0" err="1" smtClean="0"/>
              <a:t>React.PropTypes.string</a:t>
            </a:r>
            <a:endParaRPr lang="fr-FR" dirty="0" smtClean="0"/>
          </a:p>
          <a:p>
            <a:pPr lvl="1"/>
            <a:r>
              <a:rPr lang="fr-FR" dirty="0" smtClean="0"/>
              <a:t>  };</a:t>
            </a:r>
          </a:p>
          <a:p>
            <a:pPr lvl="1"/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pPr lvl="1"/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-header"</a:t>
            </a:r>
            <a:r>
              <a:rPr lang="fr-FR" dirty="0" smtClean="0"/>
              <a:t>&gt;{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.props.title</a:t>
            </a:r>
            <a:r>
              <a:rPr lang="fr-FR" dirty="0" smtClean="0"/>
              <a:t>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-value"</a:t>
            </a:r>
            <a:r>
              <a:rPr lang="fr-FR" dirty="0" smtClean="0"/>
              <a:t>&gt;{</a:t>
            </a:r>
            <a:r>
              <a:rPr lang="fr-FR" dirty="0" err="1" smtClean="0"/>
              <a:t>numeral</a:t>
            </a:r>
            <a:r>
              <a:rPr lang="fr-FR" dirty="0" smtClean="0"/>
              <a:t>(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.props.value</a:t>
            </a:r>
            <a:r>
              <a:rPr lang="fr-FR" dirty="0" smtClean="0"/>
              <a:t>).format(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'0.00'</a:t>
            </a:r>
            <a:r>
              <a:rPr lang="fr-FR" dirty="0" smtClean="0"/>
              <a:t>)}&lt;/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);</a:t>
            </a:r>
          </a:p>
          <a:p>
            <a:pPr lvl="1"/>
            <a:r>
              <a:rPr lang="fr-FR" dirty="0" smtClean="0"/>
              <a:t>  }</a:t>
            </a:r>
          </a:p>
          <a:p>
            <a:pPr lvl="1"/>
            <a:r>
              <a:rPr lang="fr-FR" dirty="0" smtClean="0"/>
              <a:t>}</a:t>
            </a:r>
          </a:p>
          <a:p>
            <a:pPr lvl="1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03200" y="3060700"/>
            <a:ext cx="1574800" cy="939800"/>
          </a:xfrm>
          <a:prstGeom prst="wedgeRectCallout">
            <a:avLst>
              <a:gd name="adj1" fmla="val 97877"/>
              <a:gd name="adj2" fmla="val -78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types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452100" y="4445000"/>
            <a:ext cx="1574800" cy="939800"/>
          </a:xfrm>
          <a:prstGeom prst="wedgeRectCallout">
            <a:avLst>
              <a:gd name="adj1" fmla="val -117446"/>
              <a:gd name="adj2" fmla="val -38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JSX </a:t>
            </a:r>
            <a:r>
              <a:rPr lang="fr-FR" dirty="0" err="1" smtClean="0"/>
              <a:t>declarations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90500" y="1854200"/>
            <a:ext cx="1574800" cy="939800"/>
          </a:xfrm>
          <a:prstGeom prst="wedgeRectCallout">
            <a:avLst>
              <a:gd name="adj1" fmla="val 87393"/>
              <a:gd name="adj2" fmla="val -15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Reusable</a:t>
            </a:r>
            <a:r>
              <a:rPr lang="fr-FR" dirty="0" smtClean="0"/>
              <a:t> </a:t>
            </a:r>
            <a:r>
              <a:rPr lang="fr-FR" b="1" dirty="0" smtClean="0"/>
              <a:t>class</a:t>
            </a:r>
            <a:r>
              <a:rPr lang="fr-FR" dirty="0" smtClean="0"/>
              <a:t> or </a:t>
            </a:r>
            <a:r>
              <a:rPr lang="fr-FR" b="1" dirty="0" err="1" smtClean="0"/>
              <a:t>function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Adding</a:t>
            </a:r>
            <a:r>
              <a:rPr lang="fr-FR" dirty="0" smtClean="0"/>
              <a:t> user interactions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…</a:t>
            </a:r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</a:t>
            </a:r>
          </a:p>
          <a:p>
            <a:r>
              <a:rPr lang="fr-FR" dirty="0" smtClean="0"/>
              <a:t>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-input"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     &lt;</a:t>
            </a:r>
            <a:r>
              <a:rPr lang="fr-FR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fr-FR" dirty="0" smtClean="0"/>
              <a:t>          type=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</a:p>
          <a:p>
            <a:r>
              <a:rPr lang="fr-FR" dirty="0" smtClean="0"/>
              <a:t>          value={</a:t>
            </a:r>
            <a:r>
              <a:rPr lang="fr-FR" dirty="0" err="1" smtClean="0"/>
              <a:t>this.props.filterText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placeholder</a:t>
            </a:r>
            <a:r>
              <a:rPr lang="fr-FR" dirty="0" smtClean="0"/>
              <a:t>={</a:t>
            </a:r>
            <a:r>
              <a:rPr lang="fr-FR" dirty="0" err="1" smtClean="0"/>
              <a:t>this.props.placeholder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onChange</a:t>
            </a:r>
            <a:r>
              <a:rPr lang="fr-FR" dirty="0" smtClean="0"/>
              <a:t>={</a:t>
            </a:r>
            <a:r>
              <a:rPr lang="fr-FR" dirty="0" err="1" smtClean="0"/>
              <a:t>this.props.handleFilter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/&gt;</a:t>
            </a:r>
          </a:p>
          <a:p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&gt;);</a:t>
            </a:r>
          </a:p>
          <a:p>
            <a:r>
              <a:rPr lang="fr-FR" dirty="0" smtClean="0"/>
              <a:t>  }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0500" y="4356100"/>
            <a:ext cx="1574800" cy="1295400"/>
          </a:xfrm>
          <a:prstGeom prst="wedgeRectCallout">
            <a:avLst>
              <a:gd name="adj1" fmla="val 91425"/>
              <a:gd name="adj2" fmla="val -49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to </a:t>
            </a:r>
            <a:r>
              <a:rPr lang="fr-FR" dirty="0" err="1" smtClean="0"/>
              <a:t>events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Rendering</a:t>
            </a:r>
            <a:r>
              <a:rPr lang="fr-FR" dirty="0" smtClean="0"/>
              <a:t> </a:t>
            </a:r>
            <a:r>
              <a:rPr lang="fr-FR" dirty="0" err="1" smtClean="0"/>
              <a:t>workflow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Redux, a sweet introduction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source of truth, read-only state, pure functions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80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16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5008</TotalTime>
  <Words>387</Words>
  <Application>Microsoft Office PowerPoint</Application>
  <PresentationFormat>Personnalisé</PresentationFormat>
  <Paragraphs>104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Office Theme</vt:lpstr>
      <vt:lpstr>React &amp; Redux</vt:lpstr>
      <vt:lpstr>React – a gentle introduction</vt:lpstr>
      <vt:lpstr>React – a less gentle introduction</vt:lpstr>
      <vt:lpstr>React – what’s actually good in it ?</vt:lpstr>
      <vt:lpstr>A simple view</vt:lpstr>
      <vt:lpstr>Adding user interactions</vt:lpstr>
      <vt:lpstr>Rendering workflow</vt:lpstr>
      <vt:lpstr>Redux, a sweet introduction</vt:lpstr>
      <vt:lpstr>Diapositive 9</vt:lpstr>
      <vt:lpstr>React &amp; Redux</vt:lpstr>
      <vt:lpstr>Wait, there’s more</vt:lpstr>
    </vt:vector>
  </TitlesOfParts>
  <Company>Castcorp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Cédric Hartland</dc:creator>
  <cp:lastModifiedBy>Microsoft</cp:lastModifiedBy>
  <cp:revision>64</cp:revision>
  <dcterms:created xsi:type="dcterms:W3CDTF">2017-02-24T09:15:07Z</dcterms:created>
  <dcterms:modified xsi:type="dcterms:W3CDTF">2017-02-27T20:46:43Z</dcterms:modified>
</cp:coreProperties>
</file>