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57" r:id="rId4"/>
    <p:sldId id="258" r:id="rId5"/>
    <p:sldId id="259" r:id="rId6"/>
    <p:sldId id="260" r:id="rId7"/>
    <p:sldId id="266" r:id="rId8"/>
    <p:sldId id="267" r:id="rId9"/>
    <p:sldId id="269" r:id="rId10"/>
    <p:sldId id="270" r:id="rId11"/>
    <p:sldId id="271" r:id="rId12"/>
    <p:sldId id="261" r:id="rId13"/>
    <p:sldId id="264" r:id="rId14"/>
    <p:sldId id="262" r:id="rId15"/>
    <p:sldId id="263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AEF286-1107-4392-A940-F023FF97C08A}">
          <p14:sldIdLst>
            <p14:sldId id="256"/>
            <p14:sldId id="268"/>
          </p14:sldIdLst>
        </p14:section>
        <p14:section name="React" id="{C7962A5D-700F-449E-94F7-7F59E464C259}">
          <p14:sldIdLst>
            <p14:sldId id="257"/>
            <p14:sldId id="258"/>
            <p14:sldId id="259"/>
            <p14:sldId id="260"/>
            <p14:sldId id="266"/>
            <p14:sldId id="267"/>
            <p14:sldId id="269"/>
            <p14:sldId id="270"/>
            <p14:sldId id="271"/>
          </p14:sldIdLst>
        </p14:section>
        <p14:section name="Redux" id="{16342404-4B47-46E4-8E67-21489C16DD5A}">
          <p14:sldIdLst>
            <p14:sldId id="261"/>
            <p14:sldId id="264"/>
          </p14:sldIdLst>
        </p14:section>
        <p14:section name="React &amp; redux" id="{B6BBBED2-AAF2-42B9-90F4-682CAD6B1544}">
          <p14:sldIdLst>
            <p14:sldId id="262"/>
          </p14:sldIdLst>
        </p14:section>
        <p14:section name="build, development &amp; testing" id="{B7ABC3F2-4084-450A-B2C4-E886F60B3B22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9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12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520A5-0AD6-418C-8F4A-9FB003B35E28}" type="datetimeFigureOut">
              <a:rPr lang="fr-FR" smtClean="0"/>
              <a:pPr/>
              <a:t>10/03/2017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DC360-122B-48B3-A8C4-3D87876233B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12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DC360-122B-48B3-A8C4-3D87876233B6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36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68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444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847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82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46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42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995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248025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130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4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fr-FR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04938"/>
            <a:ext cx="5181600" cy="47720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04936"/>
            <a:ext cx="5181600" cy="47720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24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04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fr-FR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9223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82836"/>
            <a:ext cx="5157787" cy="38068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39223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82836"/>
            <a:ext cx="5183188" cy="38068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887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775"/>
          </a:xfrm>
        </p:spPr>
        <p:txBody>
          <a:bodyPr/>
          <a:lstStyle>
            <a:lvl1pPr>
              <a:defRPr lang="en-US" sz="44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629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798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359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813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83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 &amp; Redux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Keep your head cool and focused, there’s a tons of stuff to see today</a:t>
            </a:r>
          </a:p>
          <a:p>
            <a:endParaRPr lang="en-US" dirty="0"/>
          </a:p>
          <a:p>
            <a:r>
              <a:rPr lang="en-US" dirty="0" smtClean="0"/>
              <a:t>Cedric Hartland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999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few words before moving to next topic… </a:t>
            </a:r>
          </a:p>
          <a:p>
            <a:pPr lvl="1"/>
            <a:r>
              <a:rPr lang="en-US" dirty="0" smtClean="0"/>
              <a:t>…just in case it was not that clear</a:t>
            </a:r>
          </a:p>
          <a:p>
            <a:pPr lvl="1"/>
            <a:endParaRPr lang="en-US" dirty="0"/>
          </a:p>
          <a:p>
            <a:r>
              <a:rPr lang="en-US" dirty="0" smtClean="0"/>
              <a:t>React is designed in a declarative way</a:t>
            </a:r>
          </a:p>
          <a:p>
            <a:pPr lvl="1"/>
            <a:r>
              <a:rPr lang="en-US" dirty="0" smtClean="0"/>
              <a:t>It can define it’s own internal state, but…</a:t>
            </a:r>
            <a:endParaRPr lang="fr-FR" dirty="0" smtClean="0"/>
          </a:p>
          <a:p>
            <a:pPr lvl="1"/>
            <a:r>
              <a:rPr lang="en-US" dirty="0" smtClean="0"/>
              <a:t>...most components will always return same content for given input and not hold internal state </a:t>
            </a:r>
            <a:r>
              <a:rPr lang="en-US" sz="1800" dirty="0" smtClean="0">
                <a:solidFill>
                  <a:schemeClr val="accent6"/>
                </a:solidFill>
              </a:rPr>
              <a:t>dumb components</a:t>
            </a:r>
          </a:p>
          <a:p>
            <a:endParaRPr lang="en-US" dirty="0" smtClean="0"/>
          </a:p>
          <a:p>
            <a:r>
              <a:rPr lang="en-US" b="1" dirty="0" smtClean="0"/>
              <a:t>No more </a:t>
            </a:r>
            <a:r>
              <a:rPr lang="en-US" dirty="0" err="1" smtClean="0"/>
              <a:t>jquery</a:t>
            </a:r>
            <a:r>
              <a:rPr lang="en-US" dirty="0"/>
              <a:t>,</a:t>
            </a:r>
            <a:r>
              <a:rPr lang="en-US" dirty="0" smtClean="0"/>
              <a:t> backbone or whatever </a:t>
            </a:r>
            <a:r>
              <a:rPr lang="en-US" b="1" dirty="0" smtClean="0"/>
              <a:t>rendering tweaks </a:t>
            </a:r>
            <a:r>
              <a:rPr lang="en-US" dirty="0" smtClean="0"/>
              <a:t>on user  interactions or from other sources</a:t>
            </a:r>
          </a:p>
          <a:p>
            <a:pPr lvl="1"/>
            <a:r>
              <a:rPr lang="en-US" dirty="0" smtClean="0"/>
              <a:t>A single DOM source of truth is the output of render function</a:t>
            </a:r>
          </a:p>
          <a:p>
            <a:pPr lvl="1"/>
            <a:r>
              <a:rPr lang="en-US" dirty="0" smtClean="0"/>
              <a:t>Application state is not held in component !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083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33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Redux, a sweet introduction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Single source of truth, read-only state, pure functions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7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8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&amp; Redux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Rock &amp; Roll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Wait, there’s more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Build, enhanced development process and how to test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07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project we’re targeting	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937" y="1404937"/>
            <a:ext cx="8063343" cy="477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0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– a gentle 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i="1" dirty="0" err="1" smtClean="0"/>
              <a:t>Javascript</a:t>
            </a:r>
            <a:r>
              <a:rPr lang="en-US" i="1" dirty="0" smtClean="0"/>
              <a:t> library for building user interfaces</a:t>
            </a:r>
            <a:endParaRPr lang="fr-FR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5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– a </a:t>
            </a:r>
            <a:r>
              <a:rPr lang="en-US" dirty="0" smtClean="0"/>
              <a:t>library that defines views through components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smtClean="0"/>
              <a:t>a declarative way</a:t>
            </a:r>
          </a:p>
          <a:p>
            <a:pPr lvl="1"/>
            <a:r>
              <a:rPr lang="en-US" dirty="0" smtClean="0"/>
              <a:t>Given an application state, renders some </a:t>
            </a:r>
            <a:r>
              <a:rPr lang="en-US" i="1" dirty="0" smtClean="0"/>
              <a:t>shadow </a:t>
            </a:r>
            <a:r>
              <a:rPr lang="en-US" dirty="0" smtClean="0"/>
              <a:t>DOM </a:t>
            </a:r>
            <a:br>
              <a:rPr lang="en-US" dirty="0" smtClean="0"/>
            </a:br>
            <a:r>
              <a:rPr lang="en-US" sz="1800" dirty="0" smtClean="0">
                <a:solidFill>
                  <a:schemeClr val="accent6"/>
                </a:solidFill>
              </a:rPr>
              <a:t>such inputs are named properties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/>
              <a:t>Optimized rendering </a:t>
            </a:r>
            <a:r>
              <a:rPr lang="en-US" dirty="0" smtClean="0"/>
              <a:t>engine </a:t>
            </a:r>
            <a:r>
              <a:rPr lang="en-US" sz="1800" dirty="0" smtClean="0">
                <a:solidFill>
                  <a:schemeClr val="accent6"/>
                </a:solidFill>
              </a:rPr>
              <a:t>inspired </a:t>
            </a:r>
            <a:r>
              <a:rPr lang="en-US" sz="1800" dirty="0">
                <a:solidFill>
                  <a:schemeClr val="accent6"/>
                </a:solidFill>
              </a:rPr>
              <a:t>from game engines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 smtClean="0"/>
              <a:t>Little </a:t>
            </a:r>
            <a:r>
              <a:rPr lang="en-US" dirty="0"/>
              <a:t>assumption on application structure </a:t>
            </a:r>
            <a:r>
              <a:rPr lang="en-US" sz="1800" dirty="0">
                <a:solidFill>
                  <a:schemeClr val="accent6"/>
                </a:solidFill>
              </a:rPr>
              <a:t>can “easily” integrate with other technologies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render on server side </a:t>
            </a:r>
            <a:r>
              <a:rPr lang="en-US" sz="1800" dirty="0">
                <a:solidFill>
                  <a:schemeClr val="accent6"/>
                </a:solidFill>
              </a:rPr>
              <a:t>SEO </a:t>
            </a:r>
            <a:r>
              <a:rPr lang="en-US" sz="1800" dirty="0" smtClean="0">
                <a:solidFill>
                  <a:schemeClr val="accent6"/>
                </a:solidFill>
              </a:rPr>
              <a:t>please</a:t>
            </a:r>
          </a:p>
          <a:p>
            <a:pPr lvl="1"/>
            <a:endParaRPr lang="en-US" sz="1800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5"/>
                </a:solidFill>
              </a:rPr>
              <a:t>What else ? Not so much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54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– what’s actually good in it 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 smtClean="0"/>
          </a:p>
          <a:p>
            <a:pPr lvl="1"/>
            <a:r>
              <a:rPr lang="en-US" dirty="0" smtClean="0"/>
              <a:t>Enhanced reusability </a:t>
            </a:r>
            <a:r>
              <a:rPr lang="en-US" sz="1800" dirty="0" smtClean="0">
                <a:solidFill>
                  <a:schemeClr val="accent6"/>
                </a:solidFill>
              </a:rPr>
              <a:t>well, keep it generic if you plan on reusing…</a:t>
            </a:r>
          </a:p>
          <a:p>
            <a:pPr lvl="1"/>
            <a:r>
              <a:rPr lang="en-US" dirty="0" smtClean="0"/>
              <a:t>Rendering lifecycle with optimizations</a:t>
            </a:r>
          </a:p>
          <a:p>
            <a:pPr lvl="1"/>
            <a:r>
              <a:rPr lang="en-US" dirty="0" smtClean="0"/>
              <a:t>Basic type </a:t>
            </a:r>
            <a:r>
              <a:rPr lang="en-US" dirty="0" smtClean="0"/>
              <a:t>checking </a:t>
            </a:r>
            <a:r>
              <a:rPr lang="en-US" sz="1800" dirty="0" smtClean="0">
                <a:solidFill>
                  <a:schemeClr val="accent6"/>
                </a:solidFill>
              </a:rPr>
              <a:t>not so basic with </a:t>
            </a:r>
            <a:r>
              <a:rPr lang="en-US" sz="1800" b="1" dirty="0" err="1" smtClean="0">
                <a:solidFill>
                  <a:schemeClr val="accent6"/>
                </a:solidFill>
              </a:rPr>
              <a:t>propTypes</a:t>
            </a:r>
            <a:endParaRPr lang="en-US" sz="1800" b="1" dirty="0" smtClean="0">
              <a:solidFill>
                <a:schemeClr val="accent6"/>
              </a:solidFill>
            </a:endParaRPr>
          </a:p>
          <a:p>
            <a:r>
              <a:rPr lang="en-US" dirty="0" smtClean="0"/>
              <a:t>Becomes powerful with ES6 and more </a:t>
            </a:r>
            <a:r>
              <a:rPr lang="en-US" sz="2000" dirty="0" smtClean="0">
                <a:solidFill>
                  <a:schemeClr val="accent6"/>
                </a:solidFill>
              </a:rPr>
              <a:t>it’s not react, it’s ES6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smtClean="0"/>
              <a:t>Dependency management</a:t>
            </a:r>
          </a:p>
          <a:p>
            <a:pPr lvl="1"/>
            <a:r>
              <a:rPr lang="en-US" dirty="0" err="1" smtClean="0"/>
              <a:t>Uptaded</a:t>
            </a:r>
            <a:r>
              <a:rPr lang="en-US" dirty="0" smtClean="0"/>
              <a:t> syntax and language features</a:t>
            </a:r>
          </a:p>
          <a:p>
            <a:pPr lvl="1"/>
            <a:r>
              <a:rPr lang="en-US" dirty="0" err="1" smtClean="0"/>
              <a:t>Css</a:t>
            </a:r>
            <a:r>
              <a:rPr lang="en-US" dirty="0" smtClean="0"/>
              <a:t> inclusions</a:t>
            </a:r>
          </a:p>
          <a:p>
            <a:r>
              <a:rPr lang="en-US" dirty="0" smtClean="0"/>
              <a:t>Arguably JSX</a:t>
            </a:r>
          </a:p>
          <a:p>
            <a:pPr lvl="1"/>
            <a:r>
              <a:rPr lang="en-US" dirty="0" smtClean="0"/>
              <a:t>As opposed to string based templates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48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smtClean="0"/>
              <a:t>(not </a:t>
            </a:r>
            <a:r>
              <a:rPr lang="fr-FR" dirty="0" err="1" smtClean="0"/>
              <a:t>so</a:t>
            </a:r>
            <a:r>
              <a:rPr lang="fr-FR" dirty="0" smtClean="0"/>
              <a:t>) simple component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851025" y="1714709"/>
            <a:ext cx="8489950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fr-FR" dirty="0" smtClean="0"/>
          </a:p>
          <a:p>
            <a:pPr lvl="1"/>
            <a:r>
              <a:rPr lang="fr-FR" b="1" dirty="0" smtClean="0">
                <a:solidFill>
                  <a:schemeClr val="accent5"/>
                </a:solidFill>
              </a:rPr>
              <a:t>class</a:t>
            </a:r>
            <a:r>
              <a:rPr lang="fr-FR" dirty="0" smtClean="0"/>
              <a:t> </a:t>
            </a:r>
            <a:r>
              <a:rPr lang="fr-FR" dirty="0" err="1" smtClean="0"/>
              <a:t>Tile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chemeClr val="accent5"/>
                </a:solidFill>
              </a:rPr>
              <a:t>extends</a:t>
            </a:r>
            <a:r>
              <a:rPr lang="fr-FR" dirty="0" smtClean="0"/>
              <a:t> </a:t>
            </a:r>
            <a:r>
              <a:rPr lang="fr-FR" dirty="0" err="1" smtClean="0"/>
              <a:t>React.Component</a:t>
            </a:r>
            <a:r>
              <a:rPr lang="fr-FR" dirty="0" smtClean="0"/>
              <a:t> {</a:t>
            </a:r>
          </a:p>
          <a:p>
            <a:pPr lvl="1"/>
            <a:r>
              <a:rPr lang="fr-FR" dirty="0" smtClean="0"/>
              <a:t>  </a:t>
            </a:r>
            <a:r>
              <a:rPr lang="fr-FR" b="1" dirty="0" err="1" smtClean="0">
                <a:solidFill>
                  <a:schemeClr val="accent5"/>
                </a:solidFill>
              </a:rPr>
              <a:t>static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7030A0"/>
                </a:solidFill>
              </a:rPr>
              <a:t>propTypes</a:t>
            </a:r>
            <a:r>
              <a:rPr lang="fr-FR" dirty="0" smtClean="0"/>
              <a:t> = {</a:t>
            </a:r>
          </a:p>
          <a:p>
            <a:pPr lvl="1"/>
            <a:r>
              <a:rPr lang="fr-FR" dirty="0" smtClean="0"/>
              <a:t>    value: </a:t>
            </a:r>
            <a:r>
              <a:rPr lang="fr-FR" dirty="0" err="1" smtClean="0"/>
              <a:t>React.PropTypes.number</a:t>
            </a:r>
            <a:r>
              <a:rPr lang="fr-FR" dirty="0" smtClean="0"/>
              <a:t>,</a:t>
            </a:r>
          </a:p>
          <a:p>
            <a:pPr lvl="1"/>
            <a:r>
              <a:rPr lang="fr-FR" dirty="0" smtClean="0"/>
              <a:t>    </a:t>
            </a:r>
            <a:r>
              <a:rPr lang="fr-FR" dirty="0" err="1" smtClean="0"/>
              <a:t>title</a:t>
            </a:r>
            <a:r>
              <a:rPr lang="fr-FR" dirty="0" smtClean="0"/>
              <a:t>: </a:t>
            </a:r>
            <a:r>
              <a:rPr lang="fr-FR" dirty="0" err="1" smtClean="0"/>
              <a:t>React.PropTypes.string</a:t>
            </a:r>
            <a:endParaRPr lang="fr-FR" dirty="0" smtClean="0"/>
          </a:p>
          <a:p>
            <a:pPr lvl="1"/>
            <a:r>
              <a:rPr lang="fr-FR" dirty="0" smtClean="0"/>
              <a:t>  };</a:t>
            </a:r>
          </a:p>
          <a:p>
            <a:pPr lvl="1"/>
            <a:r>
              <a:rPr lang="fr-FR" dirty="0" smtClean="0"/>
              <a:t>  </a:t>
            </a:r>
            <a:r>
              <a:rPr lang="fr-FR" dirty="0" err="1" smtClean="0">
                <a:solidFill>
                  <a:srgbClr val="7030A0"/>
                </a:solidFill>
              </a:rPr>
              <a:t>render</a:t>
            </a:r>
            <a:r>
              <a:rPr lang="fr-FR" dirty="0" smtClean="0"/>
              <a:t>() {</a:t>
            </a:r>
          </a:p>
          <a:p>
            <a:pPr lvl="1"/>
            <a:r>
              <a:rPr lang="fr-FR" dirty="0" smtClean="0"/>
              <a:t>    </a:t>
            </a:r>
            <a:r>
              <a:rPr lang="fr-FR" b="1" dirty="0" smtClean="0">
                <a:solidFill>
                  <a:schemeClr val="accent5"/>
                </a:solidFill>
              </a:rPr>
              <a:t>return</a:t>
            </a:r>
            <a:r>
              <a:rPr lang="fr-FR" dirty="0" smtClean="0"/>
              <a:t> (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   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-header"</a:t>
            </a:r>
            <a:r>
              <a:rPr lang="fr-FR" dirty="0" smtClean="0"/>
              <a:t>&gt;{</a:t>
            </a:r>
            <a:r>
              <a:rPr lang="fr-FR" b="1" dirty="0" err="1" smtClean="0">
                <a:solidFill>
                  <a:schemeClr val="accent5"/>
                </a:solidFill>
              </a:rPr>
              <a:t>this</a:t>
            </a:r>
            <a:r>
              <a:rPr lang="fr-FR" dirty="0" err="1" smtClean="0"/>
              <a:t>.props.title</a:t>
            </a:r>
            <a:r>
              <a:rPr lang="fr-FR" dirty="0" smtClean="0"/>
              <a:t>}&lt;/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   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-value"</a:t>
            </a:r>
            <a:r>
              <a:rPr lang="fr-FR" dirty="0" smtClean="0"/>
              <a:t>&gt;{</a:t>
            </a:r>
            <a:r>
              <a:rPr lang="fr-FR" dirty="0" err="1" smtClean="0"/>
              <a:t>numeral</a:t>
            </a:r>
            <a:r>
              <a:rPr lang="fr-FR" dirty="0" smtClean="0"/>
              <a:t>(</a:t>
            </a:r>
            <a:r>
              <a:rPr lang="fr-FR" b="1" dirty="0" err="1" smtClean="0">
                <a:solidFill>
                  <a:schemeClr val="accent5"/>
                </a:solidFill>
              </a:rPr>
              <a:t>this</a:t>
            </a:r>
            <a:r>
              <a:rPr lang="fr-FR" dirty="0" err="1" smtClean="0"/>
              <a:t>.props.value</a:t>
            </a:r>
            <a:r>
              <a:rPr lang="fr-FR" dirty="0" smtClean="0"/>
              <a:t>).format(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'0.00'</a:t>
            </a:r>
            <a:r>
              <a:rPr lang="fr-FR" dirty="0" smtClean="0"/>
              <a:t>)}&lt;/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  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);</a:t>
            </a:r>
          </a:p>
          <a:p>
            <a:pPr lvl="1"/>
            <a:r>
              <a:rPr lang="fr-FR" dirty="0" smtClean="0"/>
              <a:t>  }</a:t>
            </a:r>
          </a:p>
          <a:p>
            <a:pPr lvl="1"/>
            <a:r>
              <a:rPr lang="fr-FR" dirty="0" smtClean="0"/>
              <a:t>}</a:t>
            </a:r>
          </a:p>
          <a:p>
            <a:pPr lvl="1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03200" y="3060700"/>
            <a:ext cx="1574800" cy="939800"/>
          </a:xfrm>
          <a:prstGeom prst="wedgeRectCallout">
            <a:avLst>
              <a:gd name="adj1" fmla="val 97877"/>
              <a:gd name="adj2" fmla="val -780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Properties</a:t>
            </a:r>
            <a:r>
              <a:rPr lang="fr-FR" dirty="0" smtClean="0"/>
              <a:t> types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0452100" y="4445000"/>
            <a:ext cx="1574800" cy="939800"/>
          </a:xfrm>
          <a:prstGeom prst="wedgeRectCallout">
            <a:avLst>
              <a:gd name="adj1" fmla="val -117446"/>
              <a:gd name="adj2" fmla="val -38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JSX </a:t>
            </a:r>
            <a:r>
              <a:rPr lang="fr-FR" dirty="0" err="1" smtClean="0"/>
              <a:t>declarations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90500" y="1854200"/>
            <a:ext cx="1574800" cy="939800"/>
          </a:xfrm>
          <a:prstGeom prst="wedgeRectCallout">
            <a:avLst>
              <a:gd name="adj1" fmla="val 87393"/>
              <a:gd name="adj2" fmla="val -15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Reusable</a:t>
            </a:r>
            <a:r>
              <a:rPr lang="fr-FR" dirty="0" smtClean="0"/>
              <a:t> </a:t>
            </a:r>
            <a:r>
              <a:rPr lang="fr-FR" b="1" dirty="0" smtClean="0"/>
              <a:t>class</a:t>
            </a:r>
            <a:r>
              <a:rPr lang="fr-FR" dirty="0" smtClean="0"/>
              <a:t> or </a:t>
            </a:r>
            <a:r>
              <a:rPr lang="fr-FR" b="1" dirty="0" err="1" smtClean="0"/>
              <a:t>function</a:t>
            </a:r>
            <a:endParaRPr lang="fr-FR" b="1" dirty="0"/>
          </a:p>
        </p:txBody>
      </p:sp>
      <p:sp>
        <p:nvSpPr>
          <p:cNvPr id="10" name="Rectangle 11"/>
          <p:cNvSpPr/>
          <p:nvPr/>
        </p:nvSpPr>
        <p:spPr>
          <a:xfrm>
            <a:off x="190500" y="4267200"/>
            <a:ext cx="1574800" cy="1178011"/>
          </a:xfrm>
          <a:prstGeom prst="wedgeRectCallout">
            <a:avLst>
              <a:gd name="adj1" fmla="val 101539"/>
              <a:gd name="adj2" fmla="val 3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Optional</a:t>
            </a:r>
            <a:r>
              <a:rPr lang="fr-FR" dirty="0" smtClean="0"/>
              <a:t> </a:t>
            </a:r>
            <a:r>
              <a:rPr lang="fr-FR" dirty="0" err="1" smtClean="0"/>
              <a:t>parenthesis</a:t>
            </a:r>
            <a:r>
              <a:rPr lang="fr-FR" dirty="0" smtClean="0"/>
              <a:t> </a:t>
            </a:r>
            <a:r>
              <a:rPr lang="fr-FR" dirty="0" err="1" smtClean="0"/>
              <a:t>wrapping</a:t>
            </a:r>
            <a:endParaRPr lang="fr-FR" dirty="0"/>
          </a:p>
        </p:txBody>
      </p:sp>
      <p:sp>
        <p:nvSpPr>
          <p:cNvPr id="15" name="Rectangle 12"/>
          <p:cNvSpPr/>
          <p:nvPr/>
        </p:nvSpPr>
        <p:spPr>
          <a:xfrm>
            <a:off x="10452100" y="2898567"/>
            <a:ext cx="1574800" cy="939800"/>
          </a:xfrm>
          <a:prstGeom prst="wedgeRectCallout">
            <a:avLst>
              <a:gd name="adj1" fmla="val -256592"/>
              <a:gd name="adj2" fmla="val 65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Js</a:t>
            </a:r>
            <a:r>
              <a:rPr lang="fr-FR" dirty="0" smtClean="0"/>
              <a:t> Expressions in </a:t>
            </a:r>
            <a:r>
              <a:rPr lang="fr-FR" dirty="0" err="1" smtClean="0"/>
              <a:t>brackets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630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Adding</a:t>
            </a:r>
            <a:r>
              <a:rPr lang="fr-FR" dirty="0" smtClean="0"/>
              <a:t> user interactions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851025" y="1714709"/>
            <a:ext cx="848995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</a:rPr>
              <a:t>class</a:t>
            </a:r>
            <a:r>
              <a:rPr lang="fr-FR" dirty="0" smtClean="0"/>
              <a:t> </a:t>
            </a:r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chemeClr val="accent5"/>
                </a:solidFill>
              </a:rPr>
              <a:t>extends</a:t>
            </a:r>
            <a:r>
              <a:rPr lang="fr-FR" dirty="0" smtClean="0"/>
              <a:t> </a:t>
            </a:r>
            <a:r>
              <a:rPr lang="fr-FR" dirty="0" err="1" smtClean="0"/>
              <a:t>React.Component</a:t>
            </a:r>
            <a:r>
              <a:rPr lang="fr-FR" dirty="0" smtClean="0"/>
              <a:t> {</a:t>
            </a:r>
          </a:p>
          <a:p>
            <a:r>
              <a:rPr lang="fr-FR" dirty="0" smtClean="0"/>
              <a:t>  …</a:t>
            </a:r>
          </a:p>
          <a:p>
            <a:r>
              <a:rPr lang="fr-FR" dirty="0" smtClean="0"/>
              <a:t>  </a:t>
            </a:r>
            <a:r>
              <a:rPr lang="fr-FR" dirty="0" err="1" smtClean="0">
                <a:solidFill>
                  <a:srgbClr val="7030A0"/>
                </a:solidFill>
              </a:rPr>
              <a:t>render</a:t>
            </a:r>
            <a:r>
              <a:rPr lang="fr-FR" dirty="0" smtClean="0"/>
              <a:t>() {</a:t>
            </a:r>
          </a:p>
          <a:p>
            <a:r>
              <a:rPr lang="fr-FR" dirty="0" smtClean="0"/>
              <a:t>    </a:t>
            </a:r>
            <a:r>
              <a:rPr lang="fr-FR" b="1" dirty="0" smtClean="0">
                <a:solidFill>
                  <a:schemeClr val="accent5"/>
                </a:solidFill>
              </a:rPr>
              <a:t>return</a:t>
            </a:r>
            <a:r>
              <a:rPr lang="fr-FR" dirty="0" smtClean="0"/>
              <a:t> (</a:t>
            </a:r>
          </a:p>
          <a:p>
            <a:r>
              <a:rPr lang="fr-FR" dirty="0" smtClean="0"/>
              <a:t>     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filter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-input"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        &lt;</a:t>
            </a:r>
            <a:r>
              <a:rPr lang="fr-FR" dirty="0" smtClean="0">
                <a:solidFill>
                  <a:srgbClr val="C00000"/>
                </a:solidFill>
              </a:rPr>
              <a:t>input</a:t>
            </a:r>
          </a:p>
          <a:p>
            <a:r>
              <a:rPr lang="fr-FR" dirty="0" smtClean="0"/>
              <a:t>          type=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</a:p>
          <a:p>
            <a:r>
              <a:rPr lang="fr-FR" dirty="0" smtClean="0"/>
              <a:t>          value={</a:t>
            </a:r>
            <a:r>
              <a:rPr lang="fr-FR" dirty="0" err="1" smtClean="0"/>
              <a:t>this.props.filterText</a:t>
            </a:r>
            <a:r>
              <a:rPr lang="fr-FR" dirty="0" smtClean="0"/>
              <a:t>}</a:t>
            </a:r>
          </a:p>
          <a:p>
            <a:r>
              <a:rPr lang="fr-FR" dirty="0" smtClean="0"/>
              <a:t>          </a:t>
            </a:r>
            <a:r>
              <a:rPr lang="fr-FR" dirty="0" err="1" smtClean="0"/>
              <a:t>placeholder</a:t>
            </a:r>
            <a:r>
              <a:rPr lang="fr-FR" dirty="0" smtClean="0"/>
              <a:t>={</a:t>
            </a:r>
            <a:r>
              <a:rPr lang="fr-FR" dirty="0" err="1" smtClean="0"/>
              <a:t>this.props.placeholder</a:t>
            </a:r>
            <a:r>
              <a:rPr lang="fr-FR" dirty="0" smtClean="0"/>
              <a:t>}</a:t>
            </a:r>
          </a:p>
          <a:p>
            <a:r>
              <a:rPr lang="fr-FR" dirty="0" smtClean="0"/>
              <a:t>          </a:t>
            </a:r>
            <a:r>
              <a:rPr lang="fr-FR" dirty="0" err="1" smtClean="0"/>
              <a:t>onChange</a:t>
            </a:r>
            <a:r>
              <a:rPr lang="fr-FR" dirty="0" smtClean="0"/>
              <a:t>={</a:t>
            </a:r>
            <a:r>
              <a:rPr lang="fr-FR" dirty="0" err="1" smtClean="0"/>
              <a:t>this.props.handleFilter</a:t>
            </a:r>
            <a:r>
              <a:rPr lang="fr-FR" dirty="0" smtClean="0"/>
              <a:t>}</a:t>
            </a:r>
          </a:p>
          <a:p>
            <a:r>
              <a:rPr lang="fr-FR" dirty="0" smtClean="0"/>
              <a:t>        /&gt;</a:t>
            </a:r>
          </a:p>
          <a:p>
            <a:r>
              <a:rPr lang="fr-FR" dirty="0" smtClean="0"/>
              <a:t>      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&gt;);</a:t>
            </a:r>
          </a:p>
          <a:p>
            <a:r>
              <a:rPr lang="fr-FR" dirty="0" smtClean="0"/>
              <a:t>  }</a:t>
            </a:r>
          </a:p>
          <a:p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90500" y="4356100"/>
            <a:ext cx="1574800" cy="1295400"/>
          </a:xfrm>
          <a:prstGeom prst="wedgeRectCallout">
            <a:avLst>
              <a:gd name="adj1" fmla="val 91425"/>
              <a:gd name="adj2" fmla="val -49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Beware</a:t>
            </a:r>
            <a:r>
              <a:rPr lang="fr-FR" dirty="0" smtClean="0"/>
              <a:t>, binding to </a:t>
            </a:r>
            <a:r>
              <a:rPr lang="fr-FR" dirty="0" err="1" smtClean="0"/>
              <a:t>this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use ES6 !</a:t>
            </a:r>
            <a:endParaRPr lang="fr-FR" dirty="0"/>
          </a:p>
        </p:txBody>
      </p:sp>
      <p:sp>
        <p:nvSpPr>
          <p:cNvPr id="8" name="Rectangle 11"/>
          <p:cNvSpPr/>
          <p:nvPr/>
        </p:nvSpPr>
        <p:spPr>
          <a:xfrm>
            <a:off x="190500" y="2815624"/>
            <a:ext cx="1574800" cy="1295400"/>
          </a:xfrm>
          <a:prstGeom prst="wedgeRectCallout">
            <a:avLst>
              <a:gd name="adj1" fmla="val 85148"/>
              <a:gd name="adj2" fmla="val 42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Bind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to </a:t>
            </a:r>
            <a:r>
              <a:rPr lang="fr-FR" dirty="0" err="1" smtClean="0"/>
              <a:t>events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630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(</a:t>
            </a:r>
            <a:r>
              <a:rPr lang="fr-FR" dirty="0" err="1" smtClean="0"/>
              <a:t>re</a:t>
            </a:r>
            <a:r>
              <a:rPr lang="fr-FR" dirty="0" smtClean="0"/>
              <a:t>-)</a:t>
            </a:r>
            <a:r>
              <a:rPr lang="fr-FR" dirty="0" err="1" smtClean="0"/>
              <a:t>Rendering</a:t>
            </a:r>
            <a:r>
              <a:rPr lang="fr-FR" dirty="0" smtClean="0"/>
              <a:t> </a:t>
            </a:r>
            <a:r>
              <a:rPr lang="fr-FR" dirty="0" smtClean="0"/>
              <a:t>workflow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63" y="1499286"/>
            <a:ext cx="11439874" cy="4748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words on performance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Mounting (first render) is not cheap </a:t>
            </a:r>
            <a:r>
              <a:rPr lang="en-US" sz="2000" dirty="0">
                <a:solidFill>
                  <a:schemeClr val="accent6"/>
                </a:solidFill>
              </a:rPr>
              <a:t>estimated x 5 times slower to </a:t>
            </a:r>
            <a:r>
              <a:rPr lang="en-US" sz="2000" dirty="0" err="1">
                <a:solidFill>
                  <a:schemeClr val="accent6"/>
                </a:solidFill>
              </a:rPr>
              <a:t>jquery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 smtClean="0"/>
              <a:t>Creation of shadow DOM</a:t>
            </a:r>
          </a:p>
          <a:p>
            <a:pPr lvl="1"/>
            <a:r>
              <a:rPr lang="en-US" dirty="0" smtClean="0"/>
              <a:t>Rendering of shadow DOM elements to actual DOM</a:t>
            </a:r>
          </a:p>
          <a:p>
            <a:r>
              <a:rPr lang="en-US" dirty="0" smtClean="0"/>
              <a:t>Updating state</a:t>
            </a:r>
          </a:p>
          <a:p>
            <a:pPr lvl="1"/>
            <a:r>
              <a:rPr lang="en-US" dirty="0" smtClean="0"/>
              <a:t>Component properties (input) changes trigger re-rendering</a:t>
            </a:r>
          </a:p>
          <a:p>
            <a:pPr lvl="1"/>
            <a:r>
              <a:rPr lang="en-US" dirty="0" smtClean="0"/>
              <a:t>Creation of shadow DOM </a:t>
            </a:r>
          </a:p>
          <a:p>
            <a:pPr lvl="1"/>
            <a:r>
              <a:rPr lang="en-US" dirty="0" smtClean="0"/>
              <a:t>Rendering of only differences to actual DOM </a:t>
            </a:r>
            <a:r>
              <a:rPr lang="en-US" sz="1800" dirty="0" smtClean="0">
                <a:solidFill>
                  <a:schemeClr val="accent6"/>
                </a:solidFill>
              </a:rPr>
              <a:t>strong impact on performance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smtClean="0"/>
              <a:t>Creating and comparing shadow DOMs still not actually cheap</a:t>
            </a:r>
          </a:p>
          <a:p>
            <a:r>
              <a:rPr lang="en-US" dirty="0" smtClean="0"/>
              <a:t>Optimize via </a:t>
            </a:r>
            <a:r>
              <a:rPr lang="en-US" i="1" dirty="0" err="1" smtClean="0"/>
              <a:t>shouldComponentUpdate</a:t>
            </a:r>
            <a:endParaRPr lang="en-US" i="1" dirty="0" smtClean="0"/>
          </a:p>
          <a:p>
            <a:pPr lvl="1"/>
            <a:r>
              <a:rPr lang="en-US" dirty="0" smtClean="0"/>
              <a:t>Bring business logic and guess whether the component should call render at all to reduce impact of creating and comparing shadow DOMs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129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9293</TotalTime>
  <Words>540</Words>
  <Application>Microsoft Office PowerPoint</Application>
  <PresentationFormat>Widescreen</PresentationFormat>
  <Paragraphs>136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React &amp; Redux</vt:lpstr>
      <vt:lpstr>A project we’re targeting </vt:lpstr>
      <vt:lpstr>React – a gentle introduction</vt:lpstr>
      <vt:lpstr>React – a library that defines views through components</vt:lpstr>
      <vt:lpstr>React – what’s actually good in it ?</vt:lpstr>
      <vt:lpstr>A (not so) simple component</vt:lpstr>
      <vt:lpstr>Adding user interactions</vt:lpstr>
      <vt:lpstr>(re-)Rendering workflow</vt:lpstr>
      <vt:lpstr>A few words on performance</vt:lpstr>
      <vt:lpstr>React</vt:lpstr>
      <vt:lpstr>React</vt:lpstr>
      <vt:lpstr>Redux, a sweet introduction</vt:lpstr>
      <vt:lpstr>PowerPoint Presentation</vt:lpstr>
      <vt:lpstr>React &amp; Redux</vt:lpstr>
      <vt:lpstr>Wait, there’s more</vt:lpstr>
    </vt:vector>
  </TitlesOfParts>
  <Company>Castcorp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Cédric Hartland</dc:creator>
  <cp:lastModifiedBy>Cédric Hartland</cp:lastModifiedBy>
  <cp:revision>86</cp:revision>
  <dcterms:created xsi:type="dcterms:W3CDTF">2017-02-24T09:15:07Z</dcterms:created>
  <dcterms:modified xsi:type="dcterms:W3CDTF">2017-03-13T08:09:14Z</dcterms:modified>
</cp:coreProperties>
</file>