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>
        <p:scale>
          <a:sx n="127" d="100"/>
          <a:sy n="127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2" name="Picture 351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353" name="Picture 352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Picture 391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393" name="Picture 392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1" name="Picture 430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432" name="Picture 431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0" name="Picture 469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471" name="Picture 470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000" cy="1106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40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09640" y="360216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20964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2200" cy="7894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Picture 311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313" name="Picture 312"/>
          <p:cNvPicPr/>
          <p:nvPr/>
        </p:nvPicPr>
        <p:blipFill>
          <a:blip r:embed="rId2"/>
          <a:stretch/>
        </p:blipFill>
        <p:spPr>
          <a:xfrm>
            <a:off x="5058360" y="3601800"/>
            <a:ext cx="2075040" cy="16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4FF9FA-B941-4339-B281-06E6FDFA700E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</p:spPr>
        <p:txBody>
          <a:bodyPr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175DCE-EBAD-4B49-B445-783863C33607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 vert="vert"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8B8C8B-31C7-4D10-9552-CFE9AD408230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840"/>
          </a:xfrm>
          <a:prstGeom prst="rect">
            <a:avLst/>
          </a:prstGeom>
        </p:spPr>
        <p:txBody>
          <a:bodyPr vert="vert" anchorCtr="1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4240" cy="5811840"/>
          </a:xfrm>
          <a:prstGeom prst="rect">
            <a:avLst/>
          </a:prstGeom>
        </p:spPr>
        <p:txBody>
          <a:bodyPr vert="vert"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6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6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09D034-1BE4-44E5-B054-7AFC846109DA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9A1-A07C-46BB-A5BC-CE07A507BAD5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FCA7-E0F3-4198-A0C0-7DA3EE2ACB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
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
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
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
Пятый уровень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17F951C-9669-48A5-B78F-B3101975F77F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99A25E-92F5-48DC-BBE7-04641A735D4C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
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
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
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
Пятый уровень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
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
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
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
Пятый уровень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746DE6-7600-4A1E-B1A1-6236FBC1C51A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720" cy="82404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title"/>
          </p:nvPr>
        </p:nvSpPr>
        <p:spPr>
          <a:xfrm>
            <a:off x="839880" y="2505240"/>
            <a:ext cx="5157720" cy="36846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
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
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
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
Пятый уровень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3280" cy="8240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ru-RU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title"/>
          </p:nvPr>
        </p:nvSpPr>
        <p:spPr>
          <a:xfrm>
            <a:off x="6172200" y="2505240"/>
            <a:ext cx="5183280" cy="36846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
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
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
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
Пятый уровень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7B37B4-D733-44B1-BDD7-F757AB080E8A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13244E-8BDC-4822-98E8-DCA03FE610F6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764F7F-244F-4B2D-A5F8-70928D3936DF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
</a:t>
            </a: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
</a:t>
            </a: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
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
Пятый уровень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текста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19.12.2017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BA1C15-7426-4A10-8A12-52E7327E1FA6}" type="slidenum">
              <a:rPr lang="ru-RU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4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pic>
        <p:nvPicPr>
          <p:cNvPr id="475" name="Picture 6" descr="https://cordova.apache.org/static/img/cordova_bot.png"/>
          <p:cNvPicPr/>
          <p:nvPr/>
        </p:nvPicPr>
        <p:blipFill>
          <a:blip r:embed="rId3"/>
          <a:stretch/>
        </p:blipFill>
        <p:spPr>
          <a:xfrm>
            <a:off x="2039760" y="932760"/>
            <a:ext cx="3048120" cy="3429000"/>
          </a:xfrm>
          <a:prstGeom prst="rect">
            <a:avLst/>
          </a:prstGeom>
          <a:ln w="12600">
            <a:noFill/>
          </a:ln>
        </p:spPr>
      </p:pic>
      <p:pic>
        <p:nvPicPr>
          <p:cNvPr id="476" name="Рисунок 5"/>
          <p:cNvPicPr/>
          <p:nvPr/>
        </p:nvPicPr>
        <p:blipFill>
          <a:blip r:embed="rId4"/>
          <a:stretch/>
        </p:blipFill>
        <p:spPr>
          <a:xfrm>
            <a:off x="5276160" y="4361760"/>
            <a:ext cx="5392080" cy="10468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3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14" name="CustomShape 2"/>
          <p:cNvSpPr/>
          <p:nvPr/>
        </p:nvSpPr>
        <p:spPr>
          <a:xfrm>
            <a:off x="884520" y="546480"/>
            <a:ext cx="5819040" cy="106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D0D0D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$ cordova create MyApp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8082000" y="792720"/>
            <a:ext cx="2634120" cy="82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Create a project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TextShape 4"/>
          <p:cNvSpPr txBox="1"/>
          <p:nvPr/>
        </p:nvSpPr>
        <p:spPr>
          <a:xfrm>
            <a:off x="685800" y="2714760"/>
            <a:ext cx="10800360" cy="304704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Создайте пустой проект </a:t>
            </a:r>
            <a:r>
              <a:rPr lang="ru-RU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Cordova </a:t>
            </a: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с помощью инструмента командной строки. Перейдите в каталог, в котором вы хотите создать свой проект и введите команду.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Для полного набора параметров введите </a:t>
            </a:r>
            <a:r>
              <a:rPr lang="ru-RU" sz="32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cordova help create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8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19" name="CustomShape 2"/>
          <p:cNvSpPr/>
          <p:nvPr/>
        </p:nvSpPr>
        <p:spPr>
          <a:xfrm>
            <a:off x="884520" y="546480"/>
            <a:ext cx="5819040" cy="222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D0D0D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$ cd MyApp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$ cordova platform add browser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8182800" y="1161720"/>
            <a:ext cx="320724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Add a platform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TextShape 4"/>
          <p:cNvSpPr txBox="1"/>
          <p:nvPr/>
        </p:nvSpPr>
        <p:spPr>
          <a:xfrm>
            <a:off x="368280" y="3200400"/>
            <a:ext cx="11506320" cy="304704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После создания проекта </a:t>
            </a:r>
            <a:r>
              <a:rPr lang="ru-RU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Cordova </a:t>
            </a: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перейдите в каталог проекта. Из каталога проекта вам нужно добавить платформу, для которой вы хотите создать свое приложение.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Полный список платформ, которые вы можете добавить, запустить </a:t>
            </a:r>
            <a:r>
              <a:rPr lang="ru-RU" sz="32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cordova platform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3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24" name="CustomShape 2"/>
          <p:cNvSpPr/>
          <p:nvPr/>
        </p:nvSpPr>
        <p:spPr>
          <a:xfrm>
            <a:off x="3179880" y="596160"/>
            <a:ext cx="5819760" cy="606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D0D0D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Installed platforms: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browser 5.0.1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Available platforms: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android ~6.3.0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blackberry10 ~3.8.0 (deprecated)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ios ~4.5.1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osx ~4.0.1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ubuntu ~4.3.4 (deprecated)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webos ~3.7.0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windows ~5.0.0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 www ^3.12.0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6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27" name="CustomShape 2"/>
          <p:cNvSpPr/>
          <p:nvPr/>
        </p:nvSpPr>
        <p:spPr>
          <a:xfrm>
            <a:off x="884520" y="546480"/>
            <a:ext cx="5819040" cy="106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D0D0D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$ cordova run browser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8082000" y="792000"/>
            <a:ext cx="321732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Run your app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TextShape 4"/>
          <p:cNvSpPr txBox="1"/>
          <p:nvPr/>
        </p:nvSpPr>
        <p:spPr>
          <a:xfrm>
            <a:off x="3010320" y="3442320"/>
            <a:ext cx="6095880" cy="120024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Из командной строки запустите приложение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1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pic>
        <p:nvPicPr>
          <p:cNvPr id="532" name="Рисунок 6" descr="Screenshot1.png"/>
          <p:cNvPicPr/>
          <p:nvPr/>
        </p:nvPicPr>
        <p:blipFill>
          <a:blip r:embed="rId3"/>
          <a:stretch/>
        </p:blipFill>
        <p:spPr>
          <a:xfrm>
            <a:off x="2495160" y="677880"/>
            <a:ext cx="7202160" cy="5536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4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35" name="TextShape 2"/>
          <p:cNvSpPr txBox="1"/>
          <p:nvPr/>
        </p:nvSpPr>
        <p:spPr>
          <a:xfrm>
            <a:off x="360000" y="196920"/>
            <a:ext cx="1130400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www.raymondcamden.com/2016/03/22/the-cordova-browser-platform/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6" name="Picture 535"/>
          <p:cNvPicPr/>
          <p:nvPr/>
        </p:nvPicPr>
        <p:blipFill>
          <a:blip r:embed="rId3"/>
          <a:stretch/>
        </p:blipFill>
        <p:spPr>
          <a:xfrm>
            <a:off x="1440000" y="1439640"/>
            <a:ext cx="9583920" cy="5184360"/>
          </a:xfrm>
          <a:prstGeom prst="rect">
            <a:avLst/>
          </a:prstGeom>
          <a:ln>
            <a:noFill/>
          </a:ln>
        </p:spPr>
      </p:pic>
      <p:sp>
        <p:nvSpPr>
          <p:cNvPr id="537" name="TextShape 3"/>
          <p:cNvSpPr txBox="1"/>
          <p:nvPr/>
        </p:nvSpPr>
        <p:spPr>
          <a:xfrm>
            <a:off x="3816000" y="864000"/>
            <a:ext cx="583200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github.com/cfjedimaster/Cordova-Examples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9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40" name="TextShape 2"/>
          <p:cNvSpPr txBox="1"/>
          <p:nvPr/>
        </p:nvSpPr>
        <p:spPr>
          <a:xfrm>
            <a:off x="504000" y="504000"/>
            <a:ext cx="12600000" cy="3785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				  Плюсы</a:t>
            </a:r>
            <a:r>
              <a:rPr lang="ru-RU" sz="4000" b="0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Мультиплатформенность.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Дешевизна.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Простота.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484200" y="3228840"/>
            <a:ext cx="11401200" cy="3383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Минусы: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Более высокие требования к памяти и процессору.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Ограничения предопределенными элементами управления.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Менее производительные.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4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pic>
        <p:nvPicPr>
          <p:cNvPr id="545" name="Picture 6" descr="https://cordova.apache.org/static/img/cordova_bot.png"/>
          <p:cNvPicPr/>
          <p:nvPr/>
        </p:nvPicPr>
        <p:blipFill>
          <a:blip r:embed="rId3"/>
          <a:stretch/>
        </p:blipFill>
        <p:spPr>
          <a:xfrm>
            <a:off x="2039760" y="932760"/>
            <a:ext cx="3048120" cy="3429000"/>
          </a:xfrm>
          <a:prstGeom prst="rect">
            <a:avLst/>
          </a:prstGeom>
          <a:ln w="12600">
            <a:noFill/>
          </a:ln>
        </p:spPr>
      </p:pic>
      <p:pic>
        <p:nvPicPr>
          <p:cNvPr id="546" name="Рисунок 5"/>
          <p:cNvPicPr/>
          <p:nvPr/>
        </p:nvPicPr>
        <p:blipFill>
          <a:blip r:embed="rId4"/>
          <a:stretch/>
        </p:blipFill>
        <p:spPr>
          <a:xfrm>
            <a:off x="5688000" y="2049120"/>
            <a:ext cx="5392080" cy="10468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9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480" name="TextShape 3"/>
          <p:cNvSpPr txBox="1"/>
          <p:nvPr/>
        </p:nvSpPr>
        <p:spPr>
          <a:xfrm>
            <a:off x="436320" y="936000"/>
            <a:ext cx="11287080" cy="582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Apache Cordova</a:t>
            </a: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 — это платформа разработки мобильных приложений с открытым исходным кодом. Она позволяет использовать стандартные веб-технологии, такие как HTML5, CSS3 и JavaScript для кросс платформенной разработки, избегая родного языка разработки для каждой из мобильных платформ.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3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-3636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484" name="TextShape 3"/>
          <p:cNvSpPr txBox="1"/>
          <p:nvPr/>
        </p:nvSpPr>
        <p:spPr>
          <a:xfrm>
            <a:off x="436320" y="936000"/>
            <a:ext cx="11287080" cy="582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Приложения выполняются внутри обертки нацеленной на каждую платформу и полагаются на стандартные API для доступа к датчикам устройства, данным и состоянию сети.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7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488" name="TextShape 3"/>
          <p:cNvSpPr txBox="1"/>
          <p:nvPr/>
        </p:nvSpPr>
        <p:spPr>
          <a:xfrm>
            <a:off x="990720" y="3209760"/>
            <a:ext cx="10894320" cy="301644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Плагин </a:t>
            </a: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- это дополнительный код, который предоставляет интерфейс JavaScript для собственных компонентов. Они позволяют вашему приложению использовать собственные возможности устройства, помимо того, что доступно для чистых веб-приложений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9" name="Рисунок 6" descr="Screenshot.png"/>
          <p:cNvPicPr/>
          <p:nvPr/>
        </p:nvPicPr>
        <p:blipFill>
          <a:blip r:embed="rId3"/>
          <a:stretch/>
        </p:blipFill>
        <p:spPr>
          <a:xfrm>
            <a:off x="2839320" y="1028880"/>
            <a:ext cx="6945120" cy="155016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2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pic>
        <p:nvPicPr>
          <p:cNvPr id="493" name="Рисунок 9" descr="80B5f4vgS2asGvCkcSlqXA.png"/>
          <p:cNvPicPr/>
          <p:nvPr/>
        </p:nvPicPr>
        <p:blipFill>
          <a:blip r:embed="rId3"/>
          <a:stretch/>
        </p:blipFill>
        <p:spPr>
          <a:xfrm>
            <a:off x="282600" y="3686040"/>
            <a:ext cx="11630160" cy="2285640"/>
          </a:xfrm>
          <a:prstGeom prst="rect">
            <a:avLst/>
          </a:prstGeom>
          <a:ln w="12600">
            <a:noFill/>
          </a:ln>
        </p:spPr>
      </p:pic>
      <p:sp>
        <p:nvSpPr>
          <p:cNvPr id="494" name="TextShape 3"/>
          <p:cNvSpPr txBox="1"/>
          <p:nvPr/>
        </p:nvSpPr>
        <p:spPr>
          <a:xfrm>
            <a:off x="618480" y="847800"/>
            <a:ext cx="10963800" cy="252900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-apple-system"/>
              </a:rPr>
              <a:t>Для работы с Cordova нужно устанавливать SDK мобильных платформ. Эту проблему решает PhoneGap Build — облачный сервис, который компилирует HTML5 в готовые приложения без головной боли поддержки нативных SDK.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7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498" name="TextShape 3"/>
          <p:cNvSpPr txBox="1"/>
          <p:nvPr/>
        </p:nvSpPr>
        <p:spPr>
          <a:xfrm>
            <a:off x="1028880" y="1672920"/>
            <a:ext cx="11287080" cy="377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Cordova </a:t>
            </a: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— это фреймворк с открытым кодом, которым управляет Apache. 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PhoneGap </a:t>
            </a:r>
            <a:r>
              <a:rPr lang="ru-RU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— это Cordova + инфраструктура от Adobe. Можно рассматривать Cordova как движок, который питает PhoneGap, подобно тому, как WebKit — это движок, который питает Safari, или Blink — Chrome.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1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02" name="TextShape 3"/>
          <p:cNvSpPr txBox="1"/>
          <p:nvPr/>
        </p:nvSpPr>
        <p:spPr>
          <a:xfrm>
            <a:off x="476280" y="1448280"/>
            <a:ext cx="10864080" cy="406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Что выбрать?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Если вы не хотите заморачиваться с командной строкой, или вам нужна интеграция с облаком, выбирайте </a:t>
            </a:r>
            <a:r>
              <a:rPr lang="ru-RU" sz="40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Phonegap Build</a:t>
            </a: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. В остальных случаях, выбирайте </a:t>
            </a:r>
            <a:r>
              <a:rPr lang="ru-RU" sz="40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Cordova CLI</a:t>
            </a:r>
            <a:r>
              <a:rPr lang="ru-RU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5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06" name="TextShape 3"/>
          <p:cNvSpPr txBox="1"/>
          <p:nvPr/>
        </p:nvSpPr>
        <p:spPr>
          <a:xfrm>
            <a:off x="664920" y="2658960"/>
            <a:ext cx="10864080" cy="156960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9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Hello World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1510200" y="128844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8" name="Picture 4" descr="https://cordova.apache.org/static/img/wisplight.jpg"/>
          <p:cNvPicPr/>
          <p:nvPr/>
        </p:nvPicPr>
        <p:blipFill>
          <a:blip r:embed="rId2"/>
          <a:stretch/>
        </p:blipFill>
        <p:spPr>
          <a:xfrm>
            <a:off x="0" y="0"/>
            <a:ext cx="12192120" cy="6894360"/>
          </a:xfrm>
          <a:prstGeom prst="rect">
            <a:avLst/>
          </a:prstGeom>
          <a:ln w="12600">
            <a:noFill/>
          </a:ln>
        </p:spPr>
      </p:pic>
      <p:sp>
        <p:nvSpPr>
          <p:cNvPr id="509" name="CustomShape 2"/>
          <p:cNvSpPr/>
          <p:nvPr/>
        </p:nvSpPr>
        <p:spPr>
          <a:xfrm>
            <a:off x="884520" y="546480"/>
            <a:ext cx="5819040" cy="106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D0D0D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$ npm install -g cordova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8082000" y="792720"/>
            <a:ext cx="339948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Installing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 Cordova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TextShape 4"/>
          <p:cNvSpPr txBox="1"/>
          <p:nvPr/>
        </p:nvSpPr>
        <p:spPr>
          <a:xfrm>
            <a:off x="504720" y="2856240"/>
            <a:ext cx="11274120" cy="280080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Командная строка Cordova работает на </a:t>
            </a:r>
            <a:r>
              <a:rPr lang="ru-RU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Node.js</a:t>
            </a:r>
            <a:r>
              <a:rPr lang="ru-RU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и доступна в </a:t>
            </a:r>
            <a:r>
              <a:rPr lang="ru-RU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NPM </a:t>
            </a:r>
            <a:r>
              <a:rPr lang="ru-RU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. Откройте командную строку или терминал и введите команду.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205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17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DejaVu Sans</vt:lpstr>
      <vt:lpstr>Raleway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Dzmitryi Kunets</dc:creator>
  <dc:description/>
  <cp:lastModifiedBy>Никита Цыганенко</cp:lastModifiedBy>
  <cp:revision>13</cp:revision>
  <dcterms:created xsi:type="dcterms:W3CDTF">2017-11-17T04:40:02Z</dcterms:created>
  <dcterms:modified xsi:type="dcterms:W3CDTF">2017-12-19T11:59:23Z</dcterms:modified>
  <dc:language>ru-RU</dc:language>
</cp:coreProperties>
</file>