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75" r:id="rId15"/>
    <p:sldId id="268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38FB473-332F-4E1D-B640-10EDB65D2771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1166C95-D7D2-4814-8A27-D3C127767E2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050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B473-332F-4E1D-B640-10EDB65D2771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6C95-D7D2-4814-8A27-D3C12776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3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B473-332F-4E1D-B640-10EDB65D2771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6C95-D7D2-4814-8A27-D3C12776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7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B473-332F-4E1D-B640-10EDB65D2771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6C95-D7D2-4814-8A27-D3C12776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6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8FB473-332F-4E1D-B640-10EDB65D2771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1166C95-D7D2-4814-8A27-D3C127767E2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42574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B473-332F-4E1D-B640-10EDB65D2771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6C95-D7D2-4814-8A27-D3C12776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176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B473-332F-4E1D-B640-10EDB65D2771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6C95-D7D2-4814-8A27-D3C12776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373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B473-332F-4E1D-B640-10EDB65D2771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6C95-D7D2-4814-8A27-D3C12776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2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B473-332F-4E1D-B640-10EDB65D2771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6C95-D7D2-4814-8A27-D3C12776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38FB473-332F-4E1D-B640-10EDB65D2771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1166C95-D7D2-4814-8A27-D3C127767E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18243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38FB473-332F-4E1D-B640-10EDB65D2771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1166C95-D7D2-4814-8A27-D3C12776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0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8FB473-332F-4E1D-B640-10EDB65D2771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1166C95-D7D2-4814-8A27-D3C127767E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482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tore.docker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docker.com/community-edi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8507A-C2CE-46D6-B266-7B00E42EC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243C65-DFF7-47C9-83DB-44AA18EF6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7587" y="6037241"/>
            <a:ext cx="9700290" cy="742279"/>
          </a:xfrm>
        </p:spPr>
        <p:txBody>
          <a:bodyPr/>
          <a:lstStyle/>
          <a:p>
            <a:r>
              <a:rPr lang="ru-RU" dirty="0"/>
              <a:t>Подготовили </a:t>
            </a:r>
            <a:r>
              <a:rPr lang="ru-RU" dirty="0" err="1"/>
              <a:t>Борсук</a:t>
            </a:r>
            <a:r>
              <a:rPr lang="ru-RU" dirty="0"/>
              <a:t> </a:t>
            </a:r>
            <a:r>
              <a:rPr lang="ru-RU" dirty="0" err="1"/>
              <a:t>николай</a:t>
            </a:r>
            <a:r>
              <a:rPr lang="ru-RU" dirty="0"/>
              <a:t> и </a:t>
            </a:r>
            <a:r>
              <a:rPr lang="ru-RU" dirty="0" err="1"/>
              <a:t>сазонова</a:t>
            </a:r>
            <a:r>
              <a:rPr lang="ru-RU" dirty="0"/>
              <a:t> </a:t>
            </a:r>
            <a:r>
              <a:rPr lang="ru-RU" dirty="0" err="1"/>
              <a:t>елена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9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229EE-071D-4B39-9331-6E92479EC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94724"/>
          </a:xfrm>
        </p:spPr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287FC7-48A8-4280-9144-A98406DEC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82385"/>
            <a:ext cx="10178322" cy="549720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AC59D3-21F2-4096-B3B2-B0FEF76B27AC}"/>
              </a:ext>
            </a:extLst>
          </p:cNvPr>
          <p:cNvSpPr txBox="1"/>
          <p:nvPr/>
        </p:nvSpPr>
        <p:spPr>
          <a:xfrm>
            <a:off x="1899723" y="519134"/>
            <a:ext cx="9530277" cy="5902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3200" dirty="0" err="1">
                <a:solidFill>
                  <a:schemeClr val="tx2"/>
                </a:solidFill>
                <a:latin typeface="+mj-lt"/>
              </a:rPr>
              <a:t>Docker</a:t>
            </a:r>
            <a:r>
              <a:rPr lang="ru-RU" sz="3200" dirty="0">
                <a:solidFill>
                  <a:schemeClr val="tx2"/>
                </a:solidFill>
                <a:latin typeface="+mj-lt"/>
              </a:rPr>
              <a:t>-демон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3200" dirty="0" err="1">
                <a:solidFill>
                  <a:schemeClr val="tx2"/>
                </a:solidFill>
                <a:latin typeface="+mj-lt"/>
              </a:rPr>
              <a:t>Docker</a:t>
            </a:r>
            <a:r>
              <a:rPr lang="ru-RU" sz="3200" dirty="0">
                <a:solidFill>
                  <a:schemeClr val="tx2"/>
                </a:solidFill>
                <a:latin typeface="+mj-lt"/>
              </a:rPr>
              <a:t>-клиент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chemeClr val="tx2"/>
                </a:solidFill>
                <a:latin typeface="+mj-lt"/>
              </a:rPr>
              <a:t>Чтобы понимать, из чего состоит </a:t>
            </a:r>
            <a:r>
              <a:rPr lang="ru-RU" sz="3200" dirty="0" err="1">
                <a:solidFill>
                  <a:schemeClr val="tx2"/>
                </a:solidFill>
                <a:latin typeface="+mj-lt"/>
              </a:rPr>
              <a:t>docker</a:t>
            </a:r>
            <a:r>
              <a:rPr lang="ru-RU" sz="3200" dirty="0">
                <a:solidFill>
                  <a:schemeClr val="tx2"/>
                </a:solidFill>
                <a:latin typeface="+mj-lt"/>
              </a:rPr>
              <a:t>, вам нужно знать о четырех компонентах:</a:t>
            </a:r>
            <a:br>
              <a:rPr lang="ru-RU" sz="3200" dirty="0">
                <a:solidFill>
                  <a:schemeClr val="tx2"/>
                </a:solidFill>
                <a:latin typeface="+mj-lt"/>
              </a:rPr>
            </a:br>
            <a:r>
              <a:rPr lang="ru-RU" sz="3200" dirty="0">
                <a:solidFill>
                  <a:schemeClr val="tx2"/>
                </a:solidFill>
                <a:latin typeface="+mj-lt"/>
              </a:rPr>
              <a:t>- образы (</a:t>
            </a:r>
            <a:r>
              <a:rPr lang="ru-RU" sz="3200" dirty="0" err="1">
                <a:solidFill>
                  <a:schemeClr val="tx2"/>
                </a:solidFill>
                <a:latin typeface="+mj-lt"/>
              </a:rPr>
              <a:t>images</a:t>
            </a:r>
            <a:r>
              <a:rPr lang="ru-RU" sz="3200" dirty="0">
                <a:solidFill>
                  <a:schemeClr val="tx2"/>
                </a:solidFill>
                <a:latin typeface="+mj-lt"/>
              </a:rPr>
              <a:t>)</a:t>
            </a:r>
            <a:br>
              <a:rPr lang="ru-RU" sz="3200" dirty="0">
                <a:solidFill>
                  <a:schemeClr val="tx2"/>
                </a:solidFill>
                <a:latin typeface="+mj-lt"/>
              </a:rPr>
            </a:br>
            <a:r>
              <a:rPr lang="ru-RU" sz="3200" dirty="0">
                <a:solidFill>
                  <a:schemeClr val="tx2"/>
                </a:solidFill>
                <a:latin typeface="+mj-lt"/>
              </a:rPr>
              <a:t>- реестр (</a:t>
            </a:r>
            <a:r>
              <a:rPr lang="ru-RU" sz="3200" dirty="0" err="1">
                <a:solidFill>
                  <a:schemeClr val="tx2"/>
                </a:solidFill>
                <a:latin typeface="+mj-lt"/>
              </a:rPr>
              <a:t>registries</a:t>
            </a:r>
            <a:r>
              <a:rPr lang="ru-RU" sz="3200" dirty="0">
                <a:solidFill>
                  <a:schemeClr val="tx2"/>
                </a:solidFill>
                <a:latin typeface="+mj-lt"/>
              </a:rPr>
              <a:t>)</a:t>
            </a:r>
            <a:br>
              <a:rPr lang="ru-RU" sz="3200" dirty="0">
                <a:solidFill>
                  <a:schemeClr val="tx2"/>
                </a:solidFill>
                <a:latin typeface="+mj-lt"/>
              </a:rPr>
            </a:br>
            <a:r>
              <a:rPr lang="ru-RU" sz="3200" dirty="0">
                <a:solidFill>
                  <a:schemeClr val="tx2"/>
                </a:solidFill>
                <a:latin typeface="+mj-lt"/>
              </a:rPr>
              <a:t>- контейнеры</a:t>
            </a:r>
          </a:p>
          <a:p>
            <a:pPr>
              <a:lnSpc>
                <a:spcPct val="150000"/>
              </a:lnSpc>
            </a:pPr>
            <a:r>
              <a:rPr lang="ru-RU" sz="3200" dirty="0">
                <a:solidFill>
                  <a:schemeClr val="tx2"/>
                </a:solidFill>
                <a:latin typeface="+mj-lt"/>
              </a:rPr>
              <a:t>	- источники внешних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1443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1D8C7-D6E9-44F9-9CA8-7D6081B87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4915"/>
          </a:xfrm>
        </p:spPr>
        <p:txBody>
          <a:bodyPr/>
          <a:lstStyle/>
          <a:p>
            <a:r>
              <a:rPr lang="ru-RU" dirty="0"/>
              <a:t>Образ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BE5F54A-8C25-4462-A6BB-23E822D95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488926"/>
            <a:ext cx="5493364" cy="398668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77630C-25DE-464A-8EE5-2F2EE34D27BC}"/>
              </a:ext>
            </a:extLst>
          </p:cNvPr>
          <p:cNvSpPr txBox="1"/>
          <p:nvPr/>
        </p:nvSpPr>
        <p:spPr>
          <a:xfrm>
            <a:off x="1251678" y="1233718"/>
            <a:ext cx="96886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2"/>
                </a:solidFill>
                <a:latin typeface="+mj-lt"/>
              </a:rPr>
              <a:t>Шаблон для создания новых контейнеров, содержащий нужную конфигурацию и зависимости</a:t>
            </a:r>
          </a:p>
        </p:txBody>
      </p:sp>
    </p:spTree>
    <p:extLst>
      <p:ext uri="{BB962C8B-B14F-4D97-AF65-F5344CB8AC3E}">
        <p14:creationId xmlns:p14="http://schemas.microsoft.com/office/powerpoint/2010/main" val="973793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91F78-9F6A-442B-8552-430DD2894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34935"/>
          </a:xfrm>
        </p:spPr>
        <p:txBody>
          <a:bodyPr/>
          <a:lstStyle/>
          <a:p>
            <a:r>
              <a:rPr lang="ru-RU" dirty="0"/>
              <a:t>Реестр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8A3F9-838E-4E24-ABCC-7B7CC71B3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17321"/>
            <a:ext cx="10178322" cy="4462272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F4B9C4-C1C3-4878-B9C3-A18D1218D3CF}"/>
              </a:ext>
            </a:extLst>
          </p:cNvPr>
          <p:cNvSpPr txBox="1"/>
          <p:nvPr/>
        </p:nvSpPr>
        <p:spPr>
          <a:xfrm>
            <a:off x="1251678" y="1417320"/>
            <a:ext cx="9286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2"/>
                </a:solidFill>
                <a:latin typeface="+mj-lt"/>
              </a:rPr>
              <a:t>Источник образов  : </a:t>
            </a:r>
            <a:r>
              <a:rPr lang="en-US" sz="3200" dirty="0">
                <a:hlinkClick r:id="rId2"/>
              </a:rPr>
              <a:t>https://store.docker.com/</a:t>
            </a:r>
            <a:endParaRPr lang="ru-RU" sz="32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459310-5F47-45B7-AEF8-7EC6165AF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338817"/>
            <a:ext cx="8854440" cy="393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31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72D4B-9544-4A30-8859-42E61083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49235"/>
          </a:xfrm>
        </p:spPr>
        <p:txBody>
          <a:bodyPr/>
          <a:lstStyle/>
          <a:p>
            <a:r>
              <a:rPr lang="ru-RU" dirty="0"/>
              <a:t>Контейнеры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ABD82DB-1E0A-4630-BE86-54D9FDB91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125" y="2089088"/>
            <a:ext cx="4460875" cy="43865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642F5A-39FD-407D-A6E0-47D79930B4C0}"/>
              </a:ext>
            </a:extLst>
          </p:cNvPr>
          <p:cNvSpPr txBox="1"/>
          <p:nvPr/>
        </p:nvSpPr>
        <p:spPr>
          <a:xfrm>
            <a:off x="1251678" y="1281216"/>
            <a:ext cx="59263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2"/>
                </a:solidFill>
                <a:latin typeface="+mj-lt"/>
              </a:rPr>
              <a:t>Все приложение — один контейнер, внутри которого поднимается дерево процессов: приложение, веб сервер, база данных и все в этом духе.</a:t>
            </a:r>
            <a:endParaRPr lang="en-US" sz="2800" dirty="0">
              <a:solidFill>
                <a:schemeClr val="tx2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tx2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2"/>
                </a:solidFill>
                <a:latin typeface="+mj-lt"/>
              </a:rPr>
              <a:t>Каждый запущенный контейнер — атомарный сервис. Другими словами каждый контейнер представляет из себя ровно одну программу, </a:t>
            </a:r>
            <a:r>
              <a:rPr lang="ru-RU" sz="2800" dirty="0" err="1">
                <a:solidFill>
                  <a:schemeClr val="tx2"/>
                </a:solidFill>
                <a:latin typeface="+mj-lt"/>
              </a:rPr>
              <a:t>будь-то</a:t>
            </a:r>
            <a:r>
              <a:rPr lang="ru-RU" sz="2800" dirty="0">
                <a:solidFill>
                  <a:schemeClr val="tx2"/>
                </a:solidFill>
                <a:latin typeface="+mj-lt"/>
              </a:rPr>
              <a:t> веб-сервер или приложение.</a:t>
            </a:r>
          </a:p>
        </p:txBody>
      </p:sp>
    </p:spTree>
    <p:extLst>
      <p:ext uri="{BB962C8B-B14F-4D97-AF65-F5344CB8AC3E}">
        <p14:creationId xmlns:p14="http://schemas.microsoft.com/office/powerpoint/2010/main" val="1101063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45233-4ADE-4C17-8F09-C9AC3BD7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Docker-</a:t>
            </a:r>
            <a:r>
              <a:rPr lang="ru-RU" dirty="0"/>
              <a:t>демон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5CCE176-7C68-4544-A86F-B82E378E4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554477"/>
            <a:ext cx="10134060" cy="4601097"/>
          </a:xfrm>
        </p:spPr>
      </p:pic>
    </p:spTree>
    <p:extLst>
      <p:ext uri="{BB962C8B-B14F-4D97-AF65-F5344CB8AC3E}">
        <p14:creationId xmlns:p14="http://schemas.microsoft.com/office/powerpoint/2010/main" val="306963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488C3-DD08-4CF5-9FB4-077C223B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Еще раз</a:t>
            </a:r>
            <a:endParaRPr lang="en-US" sz="40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268C9EE-F7BE-49FA-83CE-C9295B596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140" y="1143371"/>
            <a:ext cx="6903720" cy="5552993"/>
          </a:xfrm>
        </p:spPr>
      </p:pic>
    </p:spTree>
    <p:extLst>
      <p:ext uri="{BB962C8B-B14F-4D97-AF65-F5344CB8AC3E}">
        <p14:creationId xmlns:p14="http://schemas.microsoft.com/office/powerpoint/2010/main" val="3670447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FCC47-73AE-45BC-BA7B-2893DCAC3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29195"/>
          </a:xfrm>
        </p:spPr>
        <p:txBody>
          <a:bodyPr>
            <a:normAutofit/>
          </a:bodyPr>
          <a:lstStyle/>
          <a:p>
            <a:r>
              <a:rPr lang="ru-RU" sz="4000" dirty="0"/>
              <a:t>Создание образа</a:t>
            </a:r>
            <a:endParaRPr lang="en-US" sz="40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300B41E-207D-4396-A466-646709A66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746625"/>
            <a:ext cx="6830762" cy="472899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067551-EEFB-4FCA-950D-6980EE876937}"/>
              </a:ext>
            </a:extLst>
          </p:cNvPr>
          <p:cNvSpPr txBox="1"/>
          <p:nvPr/>
        </p:nvSpPr>
        <p:spPr>
          <a:xfrm>
            <a:off x="1251678" y="1055402"/>
            <a:ext cx="4960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+mj-lt"/>
              </a:rPr>
              <a:t>package.json</a:t>
            </a:r>
            <a:endParaRPr lang="ru-RU" sz="32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3637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FCC47-73AE-45BC-BA7B-2893DCAC3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29195"/>
          </a:xfrm>
        </p:spPr>
        <p:txBody>
          <a:bodyPr>
            <a:normAutofit/>
          </a:bodyPr>
          <a:lstStyle/>
          <a:p>
            <a:r>
              <a:rPr lang="ru-RU" sz="4000" dirty="0"/>
              <a:t>Создание образа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67551-EEFB-4FCA-950D-6980EE876937}"/>
              </a:ext>
            </a:extLst>
          </p:cNvPr>
          <p:cNvSpPr txBox="1"/>
          <p:nvPr/>
        </p:nvSpPr>
        <p:spPr>
          <a:xfrm>
            <a:off x="1251678" y="1055402"/>
            <a:ext cx="4960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+mj-lt"/>
              </a:rPr>
              <a:t>server.js</a:t>
            </a:r>
            <a:endParaRPr lang="ru-RU" sz="32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0222195-73AE-403C-9C33-B19608059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640176"/>
            <a:ext cx="4960620" cy="4803333"/>
          </a:xfrm>
        </p:spPr>
      </p:pic>
    </p:spTree>
    <p:extLst>
      <p:ext uri="{BB962C8B-B14F-4D97-AF65-F5344CB8AC3E}">
        <p14:creationId xmlns:p14="http://schemas.microsoft.com/office/powerpoint/2010/main" val="3956708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FCC47-73AE-45BC-BA7B-2893DCAC3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29195"/>
          </a:xfrm>
        </p:spPr>
        <p:txBody>
          <a:bodyPr>
            <a:normAutofit/>
          </a:bodyPr>
          <a:lstStyle/>
          <a:p>
            <a:r>
              <a:rPr lang="ru-RU" sz="4000" dirty="0"/>
              <a:t>Создание образа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67551-EEFB-4FCA-950D-6980EE876937}"/>
              </a:ext>
            </a:extLst>
          </p:cNvPr>
          <p:cNvSpPr txBox="1"/>
          <p:nvPr/>
        </p:nvSpPr>
        <p:spPr>
          <a:xfrm>
            <a:off x="1251678" y="1055402"/>
            <a:ext cx="4960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+mj-lt"/>
              </a:rPr>
              <a:t>Dockerfile</a:t>
            </a:r>
            <a:endParaRPr lang="ru-RU" sz="32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A9AC20B-011B-4B93-9E1E-1F0AEEBB4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640177"/>
            <a:ext cx="7183662" cy="4903630"/>
          </a:xfrm>
        </p:spPr>
      </p:pic>
    </p:spTree>
    <p:extLst>
      <p:ext uri="{BB962C8B-B14F-4D97-AF65-F5344CB8AC3E}">
        <p14:creationId xmlns:p14="http://schemas.microsoft.com/office/powerpoint/2010/main" val="3002532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FCC47-73AE-45BC-BA7B-2893DCAC3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29195"/>
          </a:xfrm>
        </p:spPr>
        <p:txBody>
          <a:bodyPr>
            <a:normAutofit/>
          </a:bodyPr>
          <a:lstStyle/>
          <a:p>
            <a:r>
              <a:rPr lang="ru-RU" sz="4000" dirty="0"/>
              <a:t>Создание образа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67551-EEFB-4FCA-950D-6980EE876937}"/>
              </a:ext>
            </a:extLst>
          </p:cNvPr>
          <p:cNvSpPr txBox="1"/>
          <p:nvPr/>
        </p:nvSpPr>
        <p:spPr>
          <a:xfrm>
            <a:off x="1251678" y="1055402"/>
            <a:ext cx="4960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2"/>
                </a:solidFill>
                <a:latin typeface="+mj-lt"/>
              </a:rPr>
              <a:t>Сборка и запуск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7F6DD0C-E63F-4151-A4C1-92B143609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884597"/>
            <a:ext cx="10179050" cy="443169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255C09C-6069-4C93-BA2D-772D4E088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0" y="2664660"/>
            <a:ext cx="10179050" cy="138371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BEC7C4D-8BE2-4A39-8624-0C1B29D0B5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0" y="4385269"/>
            <a:ext cx="10179050" cy="44317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76C8924-524A-4A54-A824-C0B88CDA47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28" y="5165334"/>
            <a:ext cx="10178323" cy="79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4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19A2C-37D8-4A48-BAE3-C0D0A46F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Каждый груз имеет собственную форму и тип материала</a:t>
            </a:r>
            <a:endParaRPr lang="en-US" sz="40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9C0C17A-CAFA-4B3E-BEE9-F6A5659A8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984" y="1874517"/>
            <a:ext cx="7702032" cy="4794515"/>
          </a:xfrm>
        </p:spPr>
      </p:pic>
    </p:spTree>
    <p:extLst>
      <p:ext uri="{BB962C8B-B14F-4D97-AF65-F5344CB8AC3E}">
        <p14:creationId xmlns:p14="http://schemas.microsoft.com/office/powerpoint/2010/main" val="617696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FCC47-73AE-45BC-BA7B-2893DCAC3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29195"/>
          </a:xfrm>
        </p:spPr>
        <p:txBody>
          <a:bodyPr>
            <a:normAutofit/>
          </a:bodyPr>
          <a:lstStyle/>
          <a:p>
            <a:r>
              <a:rPr lang="ru-RU" sz="4000" dirty="0"/>
              <a:t>Создание образа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67551-EEFB-4FCA-950D-6980EE876937}"/>
              </a:ext>
            </a:extLst>
          </p:cNvPr>
          <p:cNvSpPr txBox="1"/>
          <p:nvPr/>
        </p:nvSpPr>
        <p:spPr>
          <a:xfrm>
            <a:off x="1251678" y="1055402"/>
            <a:ext cx="4960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2"/>
                </a:solidFill>
                <a:latin typeface="+mj-lt"/>
              </a:rPr>
              <a:t>Результат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DA5B2CE-2520-4577-B20F-470CC91FE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884597"/>
            <a:ext cx="8395242" cy="4755118"/>
          </a:xfrm>
        </p:spPr>
      </p:pic>
    </p:spTree>
    <p:extLst>
      <p:ext uri="{BB962C8B-B14F-4D97-AF65-F5344CB8AC3E}">
        <p14:creationId xmlns:p14="http://schemas.microsoft.com/office/powerpoint/2010/main" val="2747296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1076E-E365-49B1-84CC-416647C1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ru-RU" dirty="0"/>
              <a:t>Пока!!!!!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A59C249-BCC8-403F-804F-A9F0D754D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260" y="205741"/>
            <a:ext cx="9605988" cy="6465424"/>
          </a:xfrm>
        </p:spPr>
      </p:pic>
    </p:spTree>
    <p:extLst>
      <p:ext uri="{BB962C8B-B14F-4D97-AF65-F5344CB8AC3E}">
        <p14:creationId xmlns:p14="http://schemas.microsoft.com/office/powerpoint/2010/main" val="861997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</a:t>
            </a:r>
            <a:r>
              <a:rPr lang="en-US" dirty="0" err="1" smtClean="0"/>
              <a:t>nginx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128451"/>
            <a:ext cx="10552648" cy="5470057"/>
          </a:xfrm>
        </p:spPr>
      </p:pic>
    </p:spTree>
    <p:extLst>
      <p:ext uri="{BB962C8B-B14F-4D97-AF65-F5344CB8AC3E}">
        <p14:creationId xmlns:p14="http://schemas.microsoft.com/office/powerpoint/2010/main" val="785543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52" y="387179"/>
            <a:ext cx="8749587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26870-B819-417B-B86D-70E815A7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Контейнеры все уровняли</a:t>
            </a:r>
            <a:endParaRPr lang="en-US" sz="40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8E37107-CD07-4CCD-B3D8-5C4D63241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692" y="1600200"/>
            <a:ext cx="7499761" cy="5001147"/>
          </a:xfrm>
        </p:spPr>
      </p:pic>
    </p:spTree>
    <p:extLst>
      <p:ext uri="{BB962C8B-B14F-4D97-AF65-F5344CB8AC3E}">
        <p14:creationId xmlns:p14="http://schemas.microsoft.com/office/powerpoint/2010/main" val="411183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721E2-E8BD-4436-BCC2-3029571C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err="1"/>
              <a:t>Docker</a:t>
            </a:r>
            <a:r>
              <a:rPr lang="ru-RU" sz="4000" dirty="0"/>
              <a:t> стал универсальным средством доставки софта </a:t>
            </a:r>
            <a:endParaRPr lang="en-US" sz="40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CC36286-CCC4-4505-BC0B-9B4D784A5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370317"/>
            <a:ext cx="7415789" cy="5487683"/>
          </a:xfrm>
        </p:spPr>
      </p:pic>
    </p:spTree>
    <p:extLst>
      <p:ext uri="{BB962C8B-B14F-4D97-AF65-F5344CB8AC3E}">
        <p14:creationId xmlns:p14="http://schemas.microsoft.com/office/powerpoint/2010/main" val="26319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358E462-B516-4978-873E-4B88FBD8F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80" y="2270368"/>
            <a:ext cx="5505578" cy="384031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8C4B10-8F8C-49F5-9B36-6BA5CCEDC302}"/>
              </a:ext>
            </a:extLst>
          </p:cNvPr>
          <p:cNvSpPr txBox="1"/>
          <p:nvPr/>
        </p:nvSpPr>
        <p:spPr>
          <a:xfrm>
            <a:off x="1211580" y="395059"/>
            <a:ext cx="10233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2"/>
                </a:solidFill>
                <a:latin typeface="+mj-lt"/>
              </a:rPr>
              <a:t>Проект начат как внутренняя собственническая разработка компании </a:t>
            </a:r>
            <a:r>
              <a:rPr lang="ru-RU" sz="3200" dirty="0" err="1">
                <a:solidFill>
                  <a:schemeClr val="tx2"/>
                </a:solidFill>
                <a:latin typeface="+mj-lt"/>
              </a:rPr>
              <a:t>dotCloud</a:t>
            </a:r>
            <a:r>
              <a:rPr lang="ru-RU" sz="3200" dirty="0">
                <a:solidFill>
                  <a:schemeClr val="tx2"/>
                </a:solidFill>
                <a:latin typeface="+mj-lt"/>
              </a:rPr>
              <a:t>,  основанной Соломоном </a:t>
            </a:r>
            <a:r>
              <a:rPr lang="ru-RU" sz="3200" dirty="0" err="1">
                <a:solidFill>
                  <a:schemeClr val="tx2"/>
                </a:solidFill>
                <a:latin typeface="+mj-lt"/>
              </a:rPr>
              <a:t>Хайксом</a:t>
            </a:r>
            <a:r>
              <a:rPr lang="ru-RU" sz="3200" dirty="0">
                <a:solidFill>
                  <a:schemeClr val="tx2"/>
                </a:solidFill>
                <a:latin typeface="+mj-lt"/>
              </a:rPr>
              <a:t> .</a:t>
            </a:r>
            <a:endParaRPr lang="en-US" sz="3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8D3B89-E80D-4C12-A0D5-ED0A263E4DFB}"/>
              </a:ext>
            </a:extLst>
          </p:cNvPr>
          <p:cNvSpPr txBox="1"/>
          <p:nvPr/>
        </p:nvSpPr>
        <p:spPr>
          <a:xfrm>
            <a:off x="7231379" y="2277596"/>
            <a:ext cx="4960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2"/>
                </a:solidFill>
                <a:latin typeface="+mj-lt"/>
              </a:rPr>
              <a:t>Две редакции: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tx2"/>
                </a:solidFill>
                <a:latin typeface="+mj-lt"/>
              </a:rPr>
              <a:t>Community Edition</a:t>
            </a:r>
            <a:endParaRPr lang="ru-RU" sz="3200" dirty="0">
              <a:solidFill>
                <a:schemeClr val="tx2"/>
              </a:solidFill>
              <a:latin typeface="+mj-lt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tx2"/>
                </a:solidFill>
                <a:latin typeface="+mj-lt"/>
              </a:rPr>
              <a:t>Enterprise Edition</a:t>
            </a:r>
            <a:r>
              <a:rPr lang="ru-RU" sz="3200" dirty="0">
                <a:solidFill>
                  <a:schemeClr val="tx2"/>
                </a:solidFill>
                <a:latin typeface="+mj-lt"/>
              </a:rPr>
              <a:t>с</a:t>
            </a:r>
          </a:p>
        </p:txBody>
      </p:sp>
    </p:spTree>
    <p:extLst>
      <p:ext uri="{BB962C8B-B14F-4D97-AF65-F5344CB8AC3E}">
        <p14:creationId xmlns:p14="http://schemas.microsoft.com/office/powerpoint/2010/main" val="316809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608B2-372E-4DCB-A590-D1B6DA46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Инструкция по установке</a:t>
            </a:r>
            <a:endParaRPr lang="en-US" sz="40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FD4D44-87A7-4E58-BA2A-E639D8C2DEE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50950" y="1325563"/>
            <a:ext cx="101790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ru-RU" sz="3200" dirty="0">
                <a:solidFill>
                  <a:schemeClr val="tx2"/>
                </a:solidFill>
                <a:latin typeface="+mj-lt"/>
              </a:rPr>
              <a:t>Ссылка : </a:t>
            </a:r>
            <a:r>
              <a:rPr lang="en-US" sz="3200" dirty="0">
                <a:solidFill>
                  <a:schemeClr val="tx2"/>
                </a:solidFill>
                <a:latin typeface="+mj-lt"/>
                <a:hlinkClick r:id="rId2"/>
              </a:rPr>
              <a:t>https://www.docker.com/community-edition</a:t>
            </a:r>
            <a:endParaRPr lang="ru-RU" sz="3200" dirty="0">
              <a:solidFill>
                <a:schemeClr val="tx2"/>
              </a:solidFill>
              <a:latin typeface="+mj-lt"/>
            </a:endParaRPr>
          </a:p>
          <a:p>
            <a:pPr marL="457200" indent="-457200">
              <a:buFontTx/>
              <a:buChar char="-"/>
            </a:pPr>
            <a:r>
              <a:rPr lang="ru-RU" sz="3200" dirty="0">
                <a:solidFill>
                  <a:schemeClr val="tx2"/>
                </a:solidFill>
                <a:latin typeface="+mj-lt"/>
              </a:rPr>
              <a:t>Выбираем версию по нужную ОС</a:t>
            </a:r>
          </a:p>
          <a:p>
            <a:pPr marL="457200" indent="-457200">
              <a:buFontTx/>
              <a:buChar char="-"/>
            </a:pPr>
            <a:endParaRPr lang="ru-RU" sz="32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985E7F-5E64-4DE3-9D74-E192956CA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60" y="2817695"/>
            <a:ext cx="7059854" cy="365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3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608B2-372E-4DCB-A590-D1B6DA46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Инструкция по установке</a:t>
            </a:r>
            <a:endParaRPr lang="en-US" sz="40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FD4D44-87A7-4E58-BA2A-E639D8C2DEE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50950" y="1325563"/>
            <a:ext cx="10179050" cy="171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ru-RU" sz="2800" dirty="0">
                <a:solidFill>
                  <a:schemeClr val="tx2"/>
                </a:solidFill>
                <a:latin typeface="+mj-lt"/>
              </a:rPr>
              <a:t>На </a:t>
            </a:r>
            <a:r>
              <a:rPr lang="ru-RU" sz="2800" dirty="0" err="1">
                <a:solidFill>
                  <a:schemeClr val="tx2"/>
                </a:solidFill>
                <a:latin typeface="+mj-lt"/>
              </a:rPr>
              <a:t>старанице</a:t>
            </a:r>
            <a:r>
              <a:rPr lang="ru-RU" sz="2800" dirty="0">
                <a:solidFill>
                  <a:schemeClr val="tx2"/>
                </a:solidFill>
                <a:latin typeface="+mj-lt"/>
              </a:rPr>
              <a:t> находим ссылку на инструкцию по установке</a:t>
            </a:r>
          </a:p>
          <a:p>
            <a:pPr marL="457200" indent="-457200">
              <a:buFontTx/>
              <a:buChar char="-"/>
            </a:pPr>
            <a:r>
              <a:rPr lang="ru-RU" sz="2800" dirty="0">
                <a:solidFill>
                  <a:schemeClr val="tx2"/>
                </a:solidFill>
                <a:latin typeface="+mj-lt"/>
              </a:rPr>
              <a:t>Переходим и выбираем понравившийся нам вариант</a:t>
            </a:r>
          </a:p>
          <a:p>
            <a:pPr marL="457200" indent="-457200">
              <a:buFontTx/>
              <a:buChar char="-"/>
            </a:pPr>
            <a:endParaRPr lang="ru-RU" sz="32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E19C7F-6AFC-463B-BEFD-593C7066D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541704"/>
            <a:ext cx="6431280" cy="245233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AD1B7B-36E0-4CAA-AE1B-00A1F0A37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4994036"/>
            <a:ext cx="5951220" cy="148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5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112199-F924-4F95-9679-4388012B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Простейший примере использования </a:t>
            </a:r>
            <a:r>
              <a:rPr lang="en-US" sz="4000" dirty="0"/>
              <a:t>docker</a:t>
            </a:r>
            <a:r>
              <a:rPr lang="ru-RU" sz="4000" dirty="0"/>
              <a:t>-а</a:t>
            </a:r>
            <a:endParaRPr lang="en-US" sz="40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86AF327-3AD1-4712-80E7-BC038ABBE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631949"/>
            <a:ext cx="8094892" cy="4843665"/>
          </a:xfrm>
        </p:spPr>
      </p:pic>
    </p:spTree>
    <p:extLst>
      <p:ext uri="{BB962C8B-B14F-4D97-AF65-F5344CB8AC3E}">
        <p14:creationId xmlns:p14="http://schemas.microsoft.com/office/powerpoint/2010/main" val="199977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29C73-071C-4B83-9C5F-F0A61C4B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Архитектура </a:t>
            </a:r>
            <a:r>
              <a:rPr lang="en-US" sz="4000" dirty="0"/>
              <a:t>Docker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5A0334C-CEDA-49C8-BC66-1F8A89B65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881" y="1239627"/>
            <a:ext cx="7550237" cy="523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02131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206</TotalTime>
  <Words>193</Words>
  <Application>Microsoft Office PowerPoint</Application>
  <PresentationFormat>Широкоэкранный</PresentationFormat>
  <Paragraphs>45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Corbel</vt:lpstr>
      <vt:lpstr>Gill Sans MT</vt:lpstr>
      <vt:lpstr>Impact</vt:lpstr>
      <vt:lpstr>Wingdings</vt:lpstr>
      <vt:lpstr>Эмблема</vt:lpstr>
      <vt:lpstr>DOCKER</vt:lpstr>
      <vt:lpstr>Каждый груз имеет собственную форму и тип материала</vt:lpstr>
      <vt:lpstr>Контейнеры все уровняли</vt:lpstr>
      <vt:lpstr>Docker стал универсальным средством доставки софта </vt:lpstr>
      <vt:lpstr>Презентация PowerPoint</vt:lpstr>
      <vt:lpstr>Инструкция по установке</vt:lpstr>
      <vt:lpstr>Инструкция по установке</vt:lpstr>
      <vt:lpstr>Простейший примере использования docker-а</vt:lpstr>
      <vt:lpstr>Архитектура Docker</vt:lpstr>
      <vt:lpstr> </vt:lpstr>
      <vt:lpstr>Образ</vt:lpstr>
      <vt:lpstr>Реестр</vt:lpstr>
      <vt:lpstr>Контейнеры</vt:lpstr>
      <vt:lpstr>Docker-демон</vt:lpstr>
      <vt:lpstr>Еще раз</vt:lpstr>
      <vt:lpstr>Создание образа</vt:lpstr>
      <vt:lpstr>Создание образа</vt:lpstr>
      <vt:lpstr>Создание образа</vt:lpstr>
      <vt:lpstr>Создание образа</vt:lpstr>
      <vt:lpstr>Создание образа</vt:lpstr>
      <vt:lpstr>Пока!!!!!</vt:lpstr>
      <vt:lpstr>Пример nginx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Елена Сазонова</dc:creator>
  <cp:lastModifiedBy>Борсук Николай</cp:lastModifiedBy>
  <cp:revision>18</cp:revision>
  <dcterms:created xsi:type="dcterms:W3CDTF">2018-05-18T19:45:34Z</dcterms:created>
  <dcterms:modified xsi:type="dcterms:W3CDTF">2018-05-19T04:13:07Z</dcterms:modified>
</cp:coreProperties>
</file>