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2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6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82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7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4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0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1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0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2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4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3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2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5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 – </a:t>
            </a:r>
            <a:r>
              <a:rPr lang="ru-RU" dirty="0" smtClean="0"/>
              <a:t>фильтрация данных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40511"/>
            <a:ext cx="8825659" cy="3416300"/>
          </a:xfrm>
        </p:spPr>
        <p:txBody>
          <a:bodyPr/>
          <a:lstStyle/>
          <a:p>
            <a:r>
              <a:rPr lang="en-GB" b="1" dirty="0" err="1"/>
              <a:t>limitToFirst</a:t>
            </a:r>
            <a:r>
              <a:rPr lang="en-GB" dirty="0"/>
              <a:t> </a:t>
            </a:r>
            <a:r>
              <a:rPr lang="ru-RU" dirty="0" smtClean="0"/>
              <a:t>- возвращает указанное количество элементов с начала</a:t>
            </a:r>
          </a:p>
          <a:p>
            <a:r>
              <a:rPr lang="en-GB" b="1" dirty="0" err="1"/>
              <a:t>limitToLast</a:t>
            </a:r>
            <a:r>
              <a:rPr lang="en-GB" dirty="0"/>
              <a:t> </a:t>
            </a:r>
            <a:r>
              <a:rPr lang="ru-RU" dirty="0" smtClean="0"/>
              <a:t>- возвращает указанное количество элементов с конца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168" y="3058982"/>
            <a:ext cx="4461160" cy="36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7" y="895162"/>
            <a:ext cx="11372126" cy="53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 - Best </a:t>
            </a:r>
            <a:r>
              <a:rPr lang="en-GB" dirty="0" smtClean="0"/>
              <a:t>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вложенных данных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Когда </a:t>
            </a:r>
            <a:r>
              <a:rPr lang="ru-RU" dirty="0"/>
              <a:t>вы извлекаете данные из Firebase, вы получите все дочерние узлы. </a:t>
            </a:r>
            <a:r>
              <a:rPr lang="ru-RU" dirty="0" smtClean="0"/>
              <a:t>Поэтому глубокая вложенность </a:t>
            </a:r>
            <a:r>
              <a:rPr lang="ru-RU" dirty="0"/>
              <a:t>не считается лучшей практикой.</a:t>
            </a:r>
          </a:p>
          <a:p>
            <a:endParaRPr lang="ru-RU" dirty="0"/>
          </a:p>
          <a:p>
            <a:r>
              <a:rPr lang="ru-RU" dirty="0" smtClean="0"/>
              <a:t>Денормализация данных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Когда </a:t>
            </a:r>
            <a:r>
              <a:rPr lang="ru-RU" dirty="0"/>
              <a:t>вам нужна функциональность </a:t>
            </a:r>
            <a:r>
              <a:rPr lang="ru-RU" dirty="0" smtClean="0"/>
              <a:t>глубокой вложенности, </a:t>
            </a:r>
            <a:r>
              <a:rPr lang="ru-RU" dirty="0"/>
              <a:t>рассмотрите возможность добавления нескольких разных коллекций; даже если вам нужно добавить дублирование данных и использовать более одного запроса, чтобы получить то, что вам нужно.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2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356" y="622090"/>
            <a:ext cx="6785160" cy="5461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19" y="622090"/>
            <a:ext cx="3105472" cy="60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0" y="2294312"/>
            <a:ext cx="11789828" cy="33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439" y="590205"/>
            <a:ext cx="8800902" cy="4181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588" y="4909544"/>
            <a:ext cx="6406144" cy="12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1" y="1680632"/>
            <a:ext cx="11086980" cy="3423920"/>
          </a:xfrm>
        </p:spPr>
      </p:pic>
    </p:spTree>
    <p:extLst>
      <p:ext uri="{BB962C8B-B14F-4D97-AF65-F5344CB8AC3E}">
        <p14:creationId xmlns:p14="http://schemas.microsoft.com/office/powerpoint/2010/main" val="3511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</a:t>
            </a:r>
            <a:r>
              <a:rPr lang="en-US" dirty="0" smtClean="0"/>
              <a:t>Firebase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</a:t>
            </a:r>
            <a:r>
              <a:rPr lang="ru-RU" dirty="0" smtClean="0"/>
              <a:t>аза </a:t>
            </a:r>
            <a:r>
              <a:rPr lang="ru-RU" dirty="0"/>
              <a:t>данных в реальном времени – это </a:t>
            </a:r>
            <a:r>
              <a:rPr lang="ru-RU" dirty="0" smtClean="0"/>
              <a:t>хорошая </a:t>
            </a:r>
            <a:r>
              <a:rPr lang="ru-RU" dirty="0"/>
              <a:t>альтернатива серверу при создании несложных приложений, потому что в ней есть все необходимое</a:t>
            </a:r>
            <a:r>
              <a:rPr lang="ru-RU" dirty="0" smtClean="0"/>
              <a:t>.</a:t>
            </a:r>
          </a:p>
          <a:p>
            <a:r>
              <a:rPr lang="ru-RU" dirty="0"/>
              <a:t> </a:t>
            </a:r>
            <a:r>
              <a:rPr lang="ru-RU" dirty="0" smtClean="0"/>
              <a:t>Система</a:t>
            </a:r>
            <a:r>
              <a:rPr lang="ru-RU" dirty="0"/>
              <a:t> callback-ов при получении данных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46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 </a:t>
            </a:r>
            <a:r>
              <a:rPr lang="en-US" dirty="0" smtClean="0"/>
              <a:t>Firebase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не бэкенд, а база данных</a:t>
            </a:r>
            <a:r>
              <a:rPr lang="ru-RU" dirty="0" smtClean="0"/>
              <a:t>.</a:t>
            </a:r>
          </a:p>
          <a:p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NoSQL со всеми его преимуществами и </a:t>
            </a:r>
            <a:r>
              <a:rPr lang="ru-RU" dirty="0" smtClean="0"/>
              <a:t>недостатками</a:t>
            </a:r>
          </a:p>
          <a:p>
            <a:r>
              <a:rPr lang="ru-RU" dirty="0"/>
              <a:t>О</a:t>
            </a:r>
            <a:r>
              <a:rPr lang="ru-RU" dirty="0" smtClean="0"/>
              <a:t>бласть </a:t>
            </a:r>
            <a:r>
              <a:rPr lang="ru-RU" dirty="0"/>
              <a:t>применения намного меньше, чем у </a:t>
            </a:r>
            <a:r>
              <a:rPr lang="ru-RU" dirty="0" smtClean="0"/>
              <a:t>NoSQL-решения</a:t>
            </a:r>
          </a:p>
          <a:p>
            <a:r>
              <a:rPr lang="ru-RU" dirty="0"/>
              <a:t>Firebase сильно ограничивает вас при выборке данных и при необходимости записать данные в несколько мест </a:t>
            </a:r>
            <a:r>
              <a:rPr lang="ru-RU" dirty="0" smtClean="0"/>
              <a:t>одновременно</a:t>
            </a:r>
          </a:p>
          <a:p>
            <a:r>
              <a:rPr lang="ru-RU" dirty="0"/>
              <a:t>О</a:t>
            </a:r>
            <a:r>
              <a:rPr lang="ru-RU" dirty="0" smtClean="0"/>
              <a:t>граничения </a:t>
            </a:r>
            <a:r>
              <a:rPr lang="ru-RU" dirty="0"/>
              <a:t>для бесплатных аккаунтов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073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mtClean="0"/>
              <a:t>Инструмент</a:t>
            </a:r>
            <a:r>
              <a:rPr lang="ru-RU" dirty="0"/>
              <a:t>, позволяющий быстро начать разработку MVP и имеющий ещё массу преимуществ, выкидывать на свалку жалко. А слабые места можно и залатать, если они вам мешают.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69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.bp.blogspot.com/-YIfQT6q8ZM4/Vzyq5z1B8HI/AAAAAAAAAAc/UmWSSMLKtKgtH7CACElUp12zXkrPK5UoACLcB/s1600/image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084" y="-911647"/>
            <a:ext cx="818685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6458" y="2975956"/>
            <a:ext cx="10715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Firebase</a:t>
            </a:r>
            <a:r>
              <a:rPr lang="ru-RU" dirty="0"/>
              <a:t> — поставщик облачных сервисов и приложений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Основное направление</a:t>
            </a:r>
            <a:r>
              <a:rPr lang="ru-RU" dirty="0"/>
              <a:t> — облачная </a:t>
            </a:r>
            <a:r>
              <a:rPr lang="en-US" dirty="0" smtClean="0"/>
              <a:t>NoSQL</a:t>
            </a:r>
            <a:r>
              <a:rPr lang="ru-RU" dirty="0"/>
              <a:t> БД для real-time приложений, </a:t>
            </a:r>
            <a:endParaRPr lang="en-US" dirty="0" smtClean="0"/>
          </a:p>
          <a:p>
            <a:r>
              <a:rPr lang="ru-RU" dirty="0" smtClean="0"/>
              <a:t>которая </a:t>
            </a:r>
            <a:r>
              <a:rPr lang="ru-RU" dirty="0"/>
              <a:t>предоставляет </a:t>
            </a:r>
            <a:r>
              <a:rPr lang="en-US" dirty="0" smtClean="0"/>
              <a:t>API</a:t>
            </a:r>
            <a:r>
              <a:rPr lang="ru-RU" dirty="0" smtClean="0"/>
              <a:t>, </a:t>
            </a:r>
            <a:r>
              <a:rPr lang="ru-RU" dirty="0"/>
              <a:t>позволяющее разработчикам хранить и </a:t>
            </a:r>
            <a:r>
              <a:rPr lang="ru-RU" dirty="0" smtClean="0"/>
              <a:t>синхронизировать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данные между несколькими клиентами.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октябре 2014 года компания была приобретена </a:t>
            </a:r>
            <a:r>
              <a:rPr lang="en-US" dirty="0" smtClean="0"/>
              <a:t>Google</a:t>
            </a:r>
            <a:r>
              <a:rPr lang="ru-RU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4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44762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 Данный сервис предоставляет API для разработчиков, позволяющий синхронизировать данные приложения между клиентами и хранить их в облаке </a:t>
            </a:r>
            <a:r>
              <a:rPr lang="ru-RU" dirty="0" smtClean="0"/>
              <a:t>FireBase.</a:t>
            </a:r>
            <a:r>
              <a:rPr lang="ru-RU" dirty="0"/>
              <a:t> Компания также учла возможность интеграции с </a:t>
            </a:r>
            <a:r>
              <a:rPr lang="en-US" dirty="0" smtClean="0"/>
              <a:t>Android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en-US" dirty="0" smtClean="0"/>
              <a:t>iOS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en-US" dirty="0" smtClean="0"/>
              <a:t>JavaScript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en-US" dirty="0" smtClean="0"/>
              <a:t>Java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en-US" dirty="0" smtClean="0"/>
              <a:t>Objective-C</a:t>
            </a:r>
            <a:r>
              <a:rPr lang="ru-RU" dirty="0"/>
              <a:t> и </a:t>
            </a:r>
            <a:r>
              <a:rPr lang="en-US" dirty="0" smtClean="0"/>
              <a:t>Node.js</a:t>
            </a:r>
            <a:r>
              <a:rPr lang="ru-RU" dirty="0"/>
              <a:t> приложениями.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Работа </a:t>
            </a:r>
            <a:r>
              <a:rPr lang="ru-RU" dirty="0"/>
              <a:t>напрямую с БД реализована через REST сервисы для некоторых JavaScript фреймворков, таких как </a:t>
            </a:r>
            <a:r>
              <a:rPr lang="en-US" dirty="0" smtClean="0"/>
              <a:t>AngularJS</a:t>
            </a:r>
            <a:r>
              <a:rPr lang="ru-RU" dirty="0" smtClean="0"/>
              <a:t>, React</a:t>
            </a:r>
            <a:r>
              <a:rPr lang="ru-RU" dirty="0"/>
              <a:t>, </a:t>
            </a:r>
            <a:r>
              <a:rPr lang="en-US" dirty="0" smtClean="0"/>
              <a:t>Ember.js</a:t>
            </a:r>
            <a:r>
              <a:rPr lang="ru-RU" dirty="0"/>
              <a:t> и </a:t>
            </a:r>
            <a:r>
              <a:rPr lang="en-US" dirty="0" smtClean="0"/>
              <a:t>Backbone.js</a:t>
            </a:r>
            <a:r>
              <a:rPr lang="ru-RU" dirty="0" smtClean="0"/>
              <a:t>.</a:t>
            </a:r>
            <a:r>
              <a:rPr lang="ru-RU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шифрования данных разработчики могут воспользоваться API, предоставляемый также Firebase.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4" y="532014"/>
            <a:ext cx="9212062" cy="6146108"/>
          </a:xfrm>
        </p:spPr>
      </p:pic>
    </p:spTree>
    <p:extLst>
      <p:ext uri="{BB962C8B-B14F-4D97-AF65-F5344CB8AC3E}">
        <p14:creationId xmlns:p14="http://schemas.microsoft.com/office/powerpoint/2010/main" val="15469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Концепция данных </a:t>
            </a:r>
            <a:r>
              <a:rPr lang="en-US" dirty="0" smtClean="0"/>
              <a:t>Firebase.</a:t>
            </a:r>
            <a:br>
              <a:rPr lang="en-US" dirty="0" smtClean="0"/>
            </a:br>
            <a:r>
              <a:rPr lang="en-US" dirty="0" smtClean="0"/>
              <a:t> NoSQL -?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895" y="5978469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Данные в </a:t>
            </a:r>
            <a:r>
              <a:rPr lang="en-US" dirty="0" smtClean="0"/>
              <a:t>Firebase </a:t>
            </a:r>
            <a:r>
              <a:rPr lang="ru-RU" dirty="0" smtClean="0"/>
              <a:t>представлены </a:t>
            </a:r>
            <a:r>
              <a:rPr lang="en-US" dirty="0" smtClean="0"/>
              <a:t>JSON </a:t>
            </a:r>
            <a:r>
              <a:rPr lang="ru-RU" dirty="0" smtClean="0"/>
              <a:t>объектами.</a:t>
            </a:r>
            <a:endParaRPr lang="en-GB" dirty="0"/>
          </a:p>
        </p:txBody>
      </p:sp>
      <p:pic>
        <p:nvPicPr>
          <p:cNvPr id="2050" name="Picture 2" descr="Firebase Data 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70" y="2004040"/>
            <a:ext cx="4280980" cy="386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9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данных в </a:t>
            </a:r>
            <a:r>
              <a:rPr lang="en-US" dirty="0" smtClean="0"/>
              <a:t>Firebase</a:t>
            </a:r>
            <a:endParaRPr lang="en-GB" dirty="0"/>
          </a:p>
        </p:txBody>
      </p:sp>
      <p:pic>
        <p:nvPicPr>
          <p:cNvPr id="3074" name="Picture 2" descr="Firebase Write Data S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79" y="2595187"/>
            <a:ext cx="374047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5" y="2595187"/>
            <a:ext cx="5755426" cy="21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данных</a:t>
            </a:r>
            <a:endParaRPr lang="en-GB" dirty="0"/>
          </a:p>
        </p:txBody>
      </p:sp>
      <p:pic>
        <p:nvPicPr>
          <p:cNvPr id="4098" name="Picture 2" descr="Firebase Read Data D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8" y="2047700"/>
            <a:ext cx="53800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98" y="2047700"/>
            <a:ext cx="5850715" cy="30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</a:t>
            </a:r>
            <a:r>
              <a:rPr lang="en-US" dirty="0" smtClean="0"/>
              <a:t>Firebase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GB" dirty="0" smtClean="0"/>
              <a:t>alue - </a:t>
            </a:r>
            <a:r>
              <a:rPr lang="ru-RU" dirty="0"/>
              <a:t>Этот тип события запускается каждый раз, когда данные изменяются, и он будет извлекать все данные, включая </a:t>
            </a:r>
            <a:r>
              <a:rPr lang="ru-RU" dirty="0" smtClean="0"/>
              <a:t>вложенные объекты.</a:t>
            </a:r>
            <a:endParaRPr lang="en-GB" dirty="0"/>
          </a:p>
          <a:p>
            <a:r>
              <a:rPr lang="en-GB" dirty="0" err="1" smtClean="0"/>
              <a:t>child_added</a:t>
            </a:r>
            <a:r>
              <a:rPr lang="ru-RU" dirty="0" smtClean="0"/>
              <a:t> </a:t>
            </a:r>
            <a:r>
              <a:rPr lang="ru-RU" dirty="0"/>
              <a:t>- Событие </a:t>
            </a:r>
            <a:r>
              <a:rPr lang="ru-RU" dirty="0" smtClean="0"/>
              <a:t>child_added, </a:t>
            </a: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отличие от значения, </a:t>
            </a:r>
            <a:r>
              <a:rPr lang="ru-RU" dirty="0" smtClean="0"/>
              <a:t>запускается </a:t>
            </a:r>
            <a:r>
              <a:rPr lang="ru-RU" dirty="0"/>
              <a:t>один раз для каждого существующего дочернего элемента, а затем снова каждый раз, когда новый </a:t>
            </a:r>
            <a:r>
              <a:rPr lang="ru-RU" dirty="0" smtClean="0"/>
              <a:t>потомок </a:t>
            </a:r>
            <a:r>
              <a:rPr lang="ru-RU" dirty="0"/>
              <a:t>добавляется к указанному пути. </a:t>
            </a:r>
            <a:r>
              <a:rPr lang="ru-RU" dirty="0" smtClean="0"/>
              <a:t>Также возвращается </a:t>
            </a:r>
            <a:r>
              <a:rPr lang="ru-RU" dirty="0"/>
              <a:t>ключ предыдущего дочернего элемента</a:t>
            </a:r>
            <a:r>
              <a:rPr lang="ru-RU" dirty="0" smtClean="0"/>
              <a:t>.</a:t>
            </a:r>
          </a:p>
          <a:p>
            <a:r>
              <a:rPr lang="en-GB" dirty="0" err="1" smtClean="0"/>
              <a:t>child_changed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smtClean="0"/>
              <a:t>событие </a:t>
            </a:r>
            <a:r>
              <a:rPr lang="ru-RU" dirty="0"/>
              <a:t>запускается при изменении данных</a:t>
            </a:r>
            <a:endParaRPr lang="en-GB" dirty="0"/>
          </a:p>
          <a:p>
            <a:r>
              <a:rPr lang="en-GB" dirty="0" err="1" smtClean="0"/>
              <a:t>child_removed</a:t>
            </a:r>
            <a:r>
              <a:rPr lang="ru-RU" dirty="0" smtClean="0"/>
              <a:t> – событие срабатывает при удалении элемента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7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688" y="2039619"/>
            <a:ext cx="10337966" cy="37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196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Firebase</vt:lpstr>
      <vt:lpstr>PowerPoint Presentation</vt:lpstr>
      <vt:lpstr>Возможности</vt:lpstr>
      <vt:lpstr>PowerPoint Presentation</vt:lpstr>
      <vt:lpstr>Концепция данных Firebase.  NoSQL -?</vt:lpstr>
      <vt:lpstr>Запись данных в Firebase</vt:lpstr>
      <vt:lpstr>Чтение данных</vt:lpstr>
      <vt:lpstr>События Firebase</vt:lpstr>
      <vt:lpstr>PowerPoint Presentation</vt:lpstr>
      <vt:lpstr>Firebase – фильтрация данных</vt:lpstr>
      <vt:lpstr>PowerPoint Presentation</vt:lpstr>
      <vt:lpstr>Firebase - Best Practices</vt:lpstr>
      <vt:lpstr>PowerPoint Presentation</vt:lpstr>
      <vt:lpstr>PowerPoint Presentation</vt:lpstr>
      <vt:lpstr>PowerPoint Presentation</vt:lpstr>
      <vt:lpstr>PowerPoint Presentation</vt:lpstr>
      <vt:lpstr>Плюсы Firebase</vt:lpstr>
      <vt:lpstr>Минусы Firebase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</dc:title>
  <dc:creator>Windows User</dc:creator>
  <cp:lastModifiedBy>Windows User</cp:lastModifiedBy>
  <cp:revision>10</cp:revision>
  <dcterms:created xsi:type="dcterms:W3CDTF">2017-11-20T20:00:22Z</dcterms:created>
  <dcterms:modified xsi:type="dcterms:W3CDTF">2017-11-20T21:15:14Z</dcterms:modified>
</cp:coreProperties>
</file>