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7" r:id="rId9"/>
    <p:sldId id="295" r:id="rId10"/>
    <p:sldId id="296" r:id="rId11"/>
    <p:sldId id="298" r:id="rId12"/>
    <p:sldId id="276" r:id="rId13"/>
    <p:sldId id="277" r:id="rId14"/>
    <p:sldId id="267" r:id="rId15"/>
    <p:sldId id="278" r:id="rId16"/>
    <p:sldId id="279" r:id="rId17"/>
    <p:sldId id="266" r:id="rId18"/>
    <p:sldId id="280" r:id="rId19"/>
    <p:sldId id="268" r:id="rId20"/>
    <p:sldId id="269" r:id="rId21"/>
    <p:sldId id="281" r:id="rId22"/>
    <p:sldId id="273" r:id="rId23"/>
    <p:sldId id="282" r:id="rId24"/>
    <p:sldId id="271" r:id="rId25"/>
    <p:sldId id="272" r:id="rId26"/>
    <p:sldId id="283" r:id="rId27"/>
    <p:sldId id="284" r:id="rId28"/>
    <p:sldId id="285" r:id="rId29"/>
    <p:sldId id="286" r:id="rId30"/>
    <p:sldId id="270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86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BC7C75-679E-4F7D-93FB-531B05D9A253}" type="datetimeFigureOut">
              <a:rPr lang="ru-RU" smtClean="0"/>
              <a:t>12.12.2017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C387DE-BA81-4B70-AF8C-858E792FE3A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Мисюченко</a:t>
            </a:r>
            <a:r>
              <a:rPr lang="ru-RU" sz="2400" dirty="0" smtClean="0"/>
              <a:t> Евгений</a:t>
            </a:r>
            <a:br>
              <a:rPr lang="ru-RU" sz="2400" dirty="0" smtClean="0"/>
            </a:br>
            <a:r>
              <a:rPr lang="ru-RU" sz="2400" dirty="0" smtClean="0"/>
              <a:t>Шкода Татьяна</a:t>
            </a:r>
            <a:endParaRPr lang="ru-RU" sz="2400" dirty="0"/>
          </a:p>
        </p:txBody>
      </p:sp>
      <p:pic>
        <p:nvPicPr>
          <p:cNvPr id="1028" name="Picture 4" descr="Картинки по запросу handleba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496944" cy="3585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9658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734481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2976"/>
            <a:ext cx="734481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33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2924944"/>
            <a:ext cx="2952328" cy="216275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Escaping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6752"/>
            <a:ext cx="7552467" cy="15841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41" y="2924944"/>
            <a:ext cx="599741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Стандартные хелперы</a:t>
            </a:r>
          </a:p>
          <a:p>
            <a:r>
              <a:rPr lang="ru-RU" sz="4400" dirty="0" smtClean="0"/>
              <a:t>Пользовательские хелперы</a:t>
            </a: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Хелперы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63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{{ #each }}</a:t>
            </a:r>
          </a:p>
          <a:p>
            <a:r>
              <a:rPr lang="en-US" sz="4800" dirty="0" smtClean="0"/>
              <a:t>{{ #if }}</a:t>
            </a:r>
            <a:endParaRPr lang="ru-RU" sz="4800" dirty="0" smtClean="0"/>
          </a:p>
          <a:p>
            <a:r>
              <a:rPr lang="en-US" sz="4800" dirty="0" smtClean="0"/>
              <a:t>{{ else }}</a:t>
            </a:r>
          </a:p>
          <a:p>
            <a:r>
              <a:rPr lang="en-US" sz="4800" dirty="0" smtClean="0"/>
              <a:t>{{ #unless }}</a:t>
            </a:r>
          </a:p>
          <a:p>
            <a:r>
              <a:rPr lang="en-US" sz="4800" dirty="0" smtClean="0"/>
              <a:t>{{ #with }}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хелперы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58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#Each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8840"/>
            <a:ext cx="8003232" cy="259228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#Each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3" y="3727570"/>
            <a:ext cx="6166122" cy="21602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23315"/>
            <a:ext cx="4402832" cy="21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72" y="1417638"/>
            <a:ext cx="5894810" cy="2299394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#Each</a:t>
            </a:r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221088"/>
            <a:ext cx="3898776" cy="15044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087" y="4221468"/>
            <a:ext cx="3755329" cy="15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090" y="3861048"/>
            <a:ext cx="4392488" cy="2088232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090" y="1196752"/>
            <a:ext cx="4407958" cy="2063378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#If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316170" y="3429000"/>
            <a:ext cx="3024336" cy="302433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1475656" y="3429000"/>
            <a:ext cx="2625905" cy="296072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6176" y="3861048"/>
            <a:ext cx="234997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“ 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[ ]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#If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486150"/>
            <a:ext cx="4824536" cy="324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3012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{{ else if }} – </a:t>
            </a:r>
            <a:r>
              <a:rPr lang="en-US" sz="2800" b="1" dirty="0"/>
              <a:t>Handlebars </a:t>
            </a:r>
            <a:r>
              <a:rPr lang="en-US" sz="2800" b="1" dirty="0" smtClean="0"/>
              <a:t>v3.0.0 &lt;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1030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694" y="1700808"/>
            <a:ext cx="5378450" cy="3024336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#Unless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488832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3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6347048" cy="2493686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933056"/>
            <a:ext cx="8507288" cy="259228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#With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8710"/>
            <a:ext cx="7516796" cy="172819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#With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84984"/>
            <a:ext cx="7516796" cy="23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4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08234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хелперы-функции </a:t>
            </a:r>
          </a:p>
          <a:p>
            <a:r>
              <a:rPr lang="ru-RU" sz="4800" dirty="0" smtClean="0"/>
              <a:t>хелперы-блоки</a:t>
            </a:r>
            <a:endParaRPr lang="ru-RU" sz="4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Autofit/>
          </a:bodyPr>
          <a:lstStyle/>
          <a:p>
            <a:r>
              <a:rPr lang="ru-RU" sz="4800" dirty="0" smtClean="0"/>
              <a:t>Пользовательские хелперы</a:t>
            </a:r>
            <a:endParaRPr lang="ru-RU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Handlebars.registerHelper</a:t>
            </a:r>
            <a:r>
              <a:rPr lang="en-US" dirty="0" smtClean="0"/>
              <a:t>(‘name’, (</a:t>
            </a:r>
            <a:r>
              <a:rPr lang="en-US" dirty="0" err="1" smtClean="0"/>
              <a:t>args</a:t>
            </a:r>
            <a:r>
              <a:rPr lang="en-US" dirty="0" smtClean="0"/>
              <a:t>) =&gt; {</a:t>
            </a:r>
          </a:p>
          <a:p>
            <a:pPr marL="393192" lvl="1" indent="0">
              <a:buNone/>
            </a:pPr>
            <a:r>
              <a:rPr lang="en-US" dirty="0" smtClean="0"/>
              <a:t>	</a:t>
            </a:r>
            <a:r>
              <a:rPr lang="en-US" sz="3200" b="1" dirty="0" smtClean="0"/>
              <a:t>…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хелпера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984"/>
            <a:ext cx="8284075" cy="12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Хелперы-функции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8363272" cy="374441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085184"/>
            <a:ext cx="8363272" cy="14401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sz="4800" dirty="0"/>
              <a:t>{{# ... }} ... {{/ </a:t>
            </a:r>
            <a:r>
              <a:rPr lang="ru-RU" sz="4800" dirty="0" smtClean="0"/>
              <a:t>...}}</a:t>
            </a:r>
          </a:p>
          <a:p>
            <a:pPr marL="109728" indent="0">
              <a:buNone/>
            </a:pPr>
            <a:endParaRPr lang="ru-RU" sz="4800" dirty="0" smtClean="0"/>
          </a:p>
          <a:p>
            <a:pPr marL="109728" indent="0">
              <a:buNone/>
            </a:pPr>
            <a:r>
              <a:rPr lang="ru-RU" sz="2800" dirty="0"/>
              <a:t>При </a:t>
            </a:r>
            <a:r>
              <a:rPr lang="ru-RU" sz="2800" dirty="0" smtClean="0"/>
              <a:t>регистрации </a:t>
            </a:r>
            <a:r>
              <a:rPr lang="ru-RU" sz="2800" dirty="0" err="1" smtClean="0"/>
              <a:t>коллбэк</a:t>
            </a:r>
            <a:r>
              <a:rPr lang="ru-RU" sz="2800" dirty="0" smtClean="0"/>
              <a:t>-функция</a:t>
            </a:r>
            <a:r>
              <a:rPr lang="ru-RU" sz="2800" dirty="0"/>
              <a:t>, помимо основных </a:t>
            </a:r>
            <a:r>
              <a:rPr lang="ru-RU" sz="2800" dirty="0" smtClean="0"/>
              <a:t>параметров, </a:t>
            </a:r>
            <a:r>
              <a:rPr lang="ru-RU" sz="2800" dirty="0"/>
              <a:t>имеет параметр — объект </a:t>
            </a:r>
            <a:r>
              <a:rPr lang="ru-RU" sz="2800" dirty="0" err="1" smtClean="0"/>
              <a:t>options</a:t>
            </a:r>
            <a:r>
              <a:rPr lang="ru-RU" sz="2800" dirty="0" smtClean="0"/>
              <a:t>:</a:t>
            </a:r>
          </a:p>
          <a:p>
            <a:r>
              <a:rPr lang="ru-RU" sz="3200" dirty="0" err="1" smtClean="0"/>
              <a:t>options.fn</a:t>
            </a:r>
            <a:endParaRPr lang="ru-RU" sz="3200" dirty="0" smtClean="0"/>
          </a:p>
          <a:p>
            <a:r>
              <a:rPr lang="ru-RU" sz="3200" dirty="0" err="1" smtClean="0"/>
              <a:t>options.inverse</a:t>
            </a:r>
            <a:endParaRPr lang="ru-RU" sz="3200" dirty="0" smtClean="0"/>
          </a:p>
          <a:p>
            <a:r>
              <a:rPr lang="ru-RU" sz="3200" dirty="0" err="1" smtClean="0"/>
              <a:t>options.hash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Хелперы-блоки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b="1" dirty="0" smtClean="0"/>
              <a:t>С</a:t>
            </a:r>
            <a:r>
              <a:rPr lang="ru-RU" dirty="0" smtClean="0"/>
              <a:t>одержит </a:t>
            </a:r>
            <a:r>
              <a:rPr lang="ru-RU" dirty="0"/>
              <a:t>функцию, которая ведет себя как обычный скомпилированный шаблон </a:t>
            </a:r>
            <a:r>
              <a:rPr lang="ru-RU" dirty="0" err="1"/>
              <a:t>Handlebars</a:t>
            </a:r>
            <a:r>
              <a:rPr lang="ru-RU" dirty="0"/>
              <a:t>. </a:t>
            </a:r>
            <a:r>
              <a:rPr lang="ru-RU" dirty="0" smtClean="0"/>
              <a:t>Метод </a:t>
            </a:r>
            <a:r>
              <a:rPr lang="ru-RU" dirty="0" err="1"/>
              <a:t>fn</a:t>
            </a:r>
            <a:r>
              <a:rPr lang="ru-RU" dirty="0"/>
              <a:t> принимает объект, переданный в хелпер, и использует его в качестве контекста внутри блока. Если вы хотите передать в блок текущий контекст — можно использовать </a:t>
            </a:r>
            <a:r>
              <a:rPr lang="ru-RU" dirty="0" err="1"/>
              <a:t>this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ptions.fn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8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ptions.fn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92" y="1258787"/>
            <a:ext cx="8579296" cy="15390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6" y="2931138"/>
            <a:ext cx="3827879" cy="19526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372" y="2931138"/>
            <a:ext cx="4830249" cy="20986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992" y="5517233"/>
            <a:ext cx="5565233" cy="1329746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6228184" y="4892799"/>
            <a:ext cx="1008112" cy="7200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Используется </a:t>
            </a:r>
            <a:r>
              <a:rPr lang="ru-RU" dirty="0"/>
              <a:t>при работе с управляющими структурами </a:t>
            </a:r>
            <a:r>
              <a:rPr lang="ru-RU" dirty="0" err="1"/>
              <a:t>Handlebars</a:t>
            </a:r>
            <a:r>
              <a:rPr lang="ru-RU" dirty="0"/>
              <a:t>. Управляющие структуры обычно </a:t>
            </a:r>
            <a:r>
              <a:rPr lang="ru-RU" dirty="0" smtClean="0"/>
              <a:t>решают</a:t>
            </a:r>
            <a:r>
              <a:rPr lang="ru-RU" dirty="0"/>
              <a:t>, вызвать ли блок, основываясь на значении переданного параметра.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ptions.inverse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9236"/>
            <a:ext cx="4674872" cy="15841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67005"/>
            <a:ext cx="6169860" cy="21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Может </a:t>
            </a:r>
            <a:r>
              <a:rPr lang="ru-RU" dirty="0"/>
              <a:t>принимать не только строки или переменные на вход, но и пары «ключ-значение», разделенные пробелами. В этом случае, переданные параметры сохраняются в объекте </a:t>
            </a:r>
            <a:r>
              <a:rPr lang="ru-RU" dirty="0" err="1"/>
              <a:t>options.hash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ptions.hash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0" y="3620608"/>
            <a:ext cx="6624736" cy="7121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90" y="4422733"/>
            <a:ext cx="9038610" cy="20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352928" cy="46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009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28439"/>
            <a:ext cx="10369152" cy="6896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ICanHaz.js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Hogan.js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Handlebars.js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mustache.js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Transparency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doT.js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Walrus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chibi.js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Популярные </a:t>
            </a:r>
            <a:r>
              <a:rPr lang="en-US" dirty="0" smtClean="0"/>
              <a:t>JavaScript-</a:t>
            </a:r>
            <a:r>
              <a:rPr lang="ru-RU" dirty="0" err="1" smtClean="0"/>
              <a:t>шаблонизаторы</a:t>
            </a:r>
            <a:endParaRPr lang="ru-RU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4283968" y="1412776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templayed.js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Pithy.js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T.js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Nunjucks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Jade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Dust.js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203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andleba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 descr="Картинки по запросу Chris Wanstra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62740">
            <a:off x="395536" y="3861048"/>
            <a:ext cx="2592288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29552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Handlebars.js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3016"/>
            <a:ext cx="828092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141277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http://handlebarsjs.com/installation.html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01" y="2831864"/>
            <a:ext cx="5010682" cy="5686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01" y="1960413"/>
            <a:ext cx="5916473" cy="5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Основные выражения</a:t>
            </a:r>
            <a:endParaRPr lang="ru-RU" b="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 t="34782" r="6383" b="21739"/>
          <a:stretch>
            <a:fillRect/>
          </a:stretch>
        </p:blipFill>
        <p:spPr bwMode="auto">
          <a:xfrm>
            <a:off x="395536" y="1556792"/>
            <a:ext cx="374441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 t="22294" b="28659"/>
          <a:stretch>
            <a:fillRect/>
          </a:stretch>
        </p:blipFill>
        <p:spPr bwMode="auto">
          <a:xfrm>
            <a:off x="323528" y="2852936"/>
            <a:ext cx="714667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05064"/>
            <a:ext cx="73448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95381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1763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{{!-- </a:t>
            </a:r>
            <a:r>
              <a:rPr lang="ru-RU" sz="3200" dirty="0" smtClean="0"/>
              <a:t>--}} или </a:t>
            </a:r>
            <a:r>
              <a:rPr lang="ru-RU" sz="3200" dirty="0"/>
              <a:t>{{!</a:t>
            </a:r>
            <a:r>
              <a:rPr lang="en-US" sz="3200" dirty="0"/>
              <a:t> </a:t>
            </a:r>
            <a:r>
              <a:rPr lang="ru-RU" sz="3200" dirty="0" smtClean="0"/>
              <a:t>}}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5736"/>
            <a:ext cx="6757435" cy="19393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37112"/>
            <a:ext cx="6051531" cy="13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9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92088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780928"/>
            <a:ext cx="835292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5143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368</TotalTime>
  <Words>171</Words>
  <Application>Microsoft Office PowerPoint</Application>
  <PresentationFormat>Экран (4:3)</PresentationFormat>
  <Paragraphs>71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Lucida Sans Unicode</vt:lpstr>
      <vt:lpstr>Verdana</vt:lpstr>
      <vt:lpstr>Wingdings</vt:lpstr>
      <vt:lpstr>Wingdings 2</vt:lpstr>
      <vt:lpstr>Wingdings 3</vt:lpstr>
      <vt:lpstr>Открытая</vt:lpstr>
      <vt:lpstr>Презентация PowerPoint</vt:lpstr>
      <vt:lpstr>Презентация PowerPoint</vt:lpstr>
      <vt:lpstr>Презентация PowerPoint</vt:lpstr>
      <vt:lpstr>Популярные JavaScript-шаблонизаторы</vt:lpstr>
      <vt:lpstr>Презентация PowerPoint</vt:lpstr>
      <vt:lpstr>Использование Handlebars.js </vt:lpstr>
      <vt:lpstr>Основные выражения</vt:lpstr>
      <vt:lpstr>Комментарии</vt:lpstr>
      <vt:lpstr>Презентация PowerPoint</vt:lpstr>
      <vt:lpstr>Презентация PowerPoint</vt:lpstr>
      <vt:lpstr>HTML Escaping</vt:lpstr>
      <vt:lpstr>Хелперы</vt:lpstr>
      <vt:lpstr>Стандартные хелперы</vt:lpstr>
      <vt:lpstr>#Each</vt:lpstr>
      <vt:lpstr>#Each</vt:lpstr>
      <vt:lpstr>#Each</vt:lpstr>
      <vt:lpstr>#If</vt:lpstr>
      <vt:lpstr>#If</vt:lpstr>
      <vt:lpstr>#Unless</vt:lpstr>
      <vt:lpstr>#With</vt:lpstr>
      <vt:lpstr>#With</vt:lpstr>
      <vt:lpstr>Пользовательские хелперы</vt:lpstr>
      <vt:lpstr>Регистрация хелпера</vt:lpstr>
      <vt:lpstr>Хелперы-функции</vt:lpstr>
      <vt:lpstr>Хелперы-блоки</vt:lpstr>
      <vt:lpstr>options.fn</vt:lpstr>
      <vt:lpstr>options.fn</vt:lpstr>
      <vt:lpstr>options.inverse</vt:lpstr>
      <vt:lpstr>options.hash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1</cp:lastModifiedBy>
  <cp:revision>33</cp:revision>
  <dcterms:created xsi:type="dcterms:W3CDTF">2017-12-11T17:32:46Z</dcterms:created>
  <dcterms:modified xsi:type="dcterms:W3CDTF">2017-12-12T07:21:34Z</dcterms:modified>
</cp:coreProperties>
</file>